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75" r:id="rId1"/>
  </p:sldMasterIdLst>
  <p:notesMasterIdLst>
    <p:notesMasterId r:id="rId32"/>
  </p:notesMasterIdLst>
  <p:sldIdLst>
    <p:sldId id="280" r:id="rId2"/>
    <p:sldId id="284" r:id="rId3"/>
    <p:sldId id="286" r:id="rId4"/>
    <p:sldId id="285" r:id="rId5"/>
    <p:sldId id="287" r:id="rId6"/>
    <p:sldId id="281" r:id="rId7"/>
    <p:sldId id="282" r:id="rId8"/>
    <p:sldId id="256" r:id="rId9"/>
    <p:sldId id="279" r:id="rId10"/>
    <p:sldId id="257" r:id="rId11"/>
    <p:sldId id="258" r:id="rId12"/>
    <p:sldId id="259" r:id="rId13"/>
    <p:sldId id="260" r:id="rId14"/>
    <p:sldId id="261" r:id="rId15"/>
    <p:sldId id="262" r:id="rId16"/>
    <p:sldId id="263" r:id="rId17"/>
    <p:sldId id="264" r:id="rId18"/>
    <p:sldId id="265" r:id="rId19"/>
    <p:sldId id="266" r:id="rId20"/>
    <p:sldId id="267" r:id="rId21"/>
    <p:sldId id="268" r:id="rId22"/>
    <p:sldId id="269" r:id="rId23"/>
    <p:sldId id="270" r:id="rId24"/>
    <p:sldId id="271" r:id="rId25"/>
    <p:sldId id="272" r:id="rId26"/>
    <p:sldId id="273" r:id="rId27"/>
    <p:sldId id="274" r:id="rId28"/>
    <p:sldId id="275" r:id="rId29"/>
    <p:sldId id="288" r:id="rId30"/>
    <p:sldId id="277" r:id="rId31"/>
  </p:sldIdLst>
  <p:sldSz cx="9144000" cy="6858000" type="screen4x3"/>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5" d="100"/>
          <a:sy n="85" d="100"/>
        </p:scale>
        <p:origin x="1554" y="9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37"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Shape 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4" name="Shape 4"/>
          <p:cNvSpPr txBox="1">
            <a:spLocks noGrp="1"/>
          </p:cNvSpPr>
          <p:nvPr>
            <p:ph type="body" idx="1"/>
          </p:nvPr>
        </p:nvSpPr>
        <p:spPr>
          <a:xfrm>
            <a:off x="1124744" y="4343400"/>
            <a:ext cx="4608512" cy="4114800"/>
          </a:xfrm>
          <a:prstGeom prst="rect">
            <a:avLst/>
          </a:prstGeom>
          <a:noFill/>
          <a:ln>
            <a:noFill/>
          </a:ln>
        </p:spPr>
        <p:txBody>
          <a:bodyPr lIns="91425" tIns="91425" rIns="91425" bIns="91425" anchor="t" anchorCtr="0"/>
          <a:lstStyle>
            <a:lvl1pPr marL="0" marR="0" lvl="0" indent="0" algn="l" rtl="0">
              <a:spcBef>
                <a:spcPts val="0"/>
              </a:spcBef>
              <a:buNone/>
              <a:defRPr sz="1200" b="0" i="0" u="none" strike="noStrike" cap="none">
                <a:solidFill>
                  <a:schemeClr val="dk1"/>
                </a:solidFill>
                <a:latin typeface="Arial"/>
                <a:ea typeface="Arial"/>
                <a:cs typeface="Arial"/>
                <a:sym typeface="Arial"/>
              </a:defRPr>
            </a:lvl1pPr>
            <a:lvl2pPr marL="457200" marR="0" lvl="1" indent="0" algn="l" rtl="0">
              <a:spcBef>
                <a:spcPts val="0"/>
              </a:spcBef>
              <a:buNone/>
              <a:defRPr sz="1200" b="0" i="0" u="none" strike="noStrike" cap="none">
                <a:solidFill>
                  <a:schemeClr val="dk1"/>
                </a:solidFill>
                <a:latin typeface="Arial"/>
                <a:ea typeface="Arial"/>
                <a:cs typeface="Arial"/>
                <a:sym typeface="Arial"/>
              </a:defRPr>
            </a:lvl2pPr>
            <a:lvl3pPr marL="914400" marR="0" lvl="2" indent="0" algn="l" rtl="0">
              <a:spcBef>
                <a:spcPts val="0"/>
              </a:spcBef>
              <a:buNone/>
              <a:defRPr sz="1200" b="0" i="0" u="none" strike="noStrike" cap="none">
                <a:solidFill>
                  <a:schemeClr val="dk1"/>
                </a:solidFill>
                <a:latin typeface="Arial"/>
                <a:ea typeface="Arial"/>
                <a:cs typeface="Arial"/>
                <a:sym typeface="Arial"/>
              </a:defRPr>
            </a:lvl3pPr>
            <a:lvl4pPr marL="1371600" marR="0" lvl="3" indent="0" algn="l" rtl="0">
              <a:spcBef>
                <a:spcPts val="0"/>
              </a:spcBef>
              <a:buNone/>
              <a:defRPr sz="1200" b="0" i="0" u="none" strike="noStrike" cap="none">
                <a:solidFill>
                  <a:schemeClr val="dk1"/>
                </a:solidFill>
                <a:latin typeface="Arial"/>
                <a:ea typeface="Arial"/>
                <a:cs typeface="Arial"/>
                <a:sym typeface="Arial"/>
              </a:defRPr>
            </a:lvl4pPr>
            <a:lvl5pPr marL="1828800" marR="0" lvl="4" indent="0" algn="l" rtl="0">
              <a:spcBef>
                <a:spcPts val="0"/>
              </a:spcBef>
              <a:buNone/>
              <a:defRPr sz="1200" b="0" i="0" u="none" strike="noStrike" cap="none">
                <a:solidFill>
                  <a:schemeClr val="dk1"/>
                </a:solidFill>
                <a:latin typeface="Arial"/>
                <a:ea typeface="Arial"/>
                <a:cs typeface="Arial"/>
                <a:sym typeface="Arial"/>
              </a:defRPr>
            </a:lvl5pPr>
            <a:lvl6pPr marL="2286000" marR="0" lvl="5" indent="0" algn="l" rtl="0">
              <a:spcBef>
                <a:spcPts val="0"/>
              </a:spcBef>
              <a:buNone/>
              <a:defRPr sz="1200" b="0" i="0" u="none" strike="noStrike" cap="none">
                <a:solidFill>
                  <a:schemeClr val="dk1"/>
                </a:solidFill>
                <a:latin typeface="Calibri"/>
                <a:ea typeface="Calibri"/>
                <a:cs typeface="Calibri"/>
                <a:sym typeface="Calibri"/>
              </a:defRPr>
            </a:lvl6pPr>
            <a:lvl7pPr marL="2743200" marR="0" lvl="6" indent="0" algn="l" rtl="0">
              <a:spcBef>
                <a:spcPts val="0"/>
              </a:spcBef>
              <a:buNone/>
              <a:defRPr sz="1200" b="0" i="0" u="none" strike="noStrike" cap="none">
                <a:solidFill>
                  <a:schemeClr val="dk1"/>
                </a:solidFill>
                <a:latin typeface="Calibri"/>
                <a:ea typeface="Calibri"/>
                <a:cs typeface="Calibri"/>
                <a:sym typeface="Calibri"/>
              </a:defRPr>
            </a:lvl7pPr>
            <a:lvl8pPr marL="3200400" marR="0" lvl="7" indent="0" algn="l" rtl="0">
              <a:spcBef>
                <a:spcPts val="0"/>
              </a:spcBef>
              <a:buNone/>
              <a:defRPr sz="1200" b="0" i="0" u="none" strike="noStrike" cap="none">
                <a:solidFill>
                  <a:schemeClr val="dk1"/>
                </a:solidFill>
                <a:latin typeface="Calibri"/>
                <a:ea typeface="Calibri"/>
                <a:cs typeface="Calibri"/>
                <a:sym typeface="Calibri"/>
              </a:defRPr>
            </a:lvl8pPr>
            <a:lvl9pPr marL="3657600" marR="0" lvl="8" indent="0" algn="l" rtl="0">
              <a:spcBef>
                <a:spcPts val="0"/>
              </a:spcBef>
              <a:buNone/>
              <a:defRPr sz="1200" b="0" i="0" u="none" strike="noStrike" cap="none">
                <a:solidFill>
                  <a:schemeClr val="dk1"/>
                </a:solidFill>
                <a:latin typeface="Calibri"/>
                <a:ea typeface="Calibri"/>
                <a:cs typeface="Calibri"/>
                <a:sym typeface="Calibri"/>
              </a:defRPr>
            </a:lvl9pPr>
          </a:lstStyle>
          <a:p>
            <a:endParaRPr/>
          </a:p>
        </p:txBody>
      </p:sp>
      <p:sp>
        <p:nvSpPr>
          <p:cNvPr id="5" name="Shape 5"/>
          <p:cNvSpPr txBox="1">
            <a:spLocks noGrp="1"/>
          </p:cNvSpPr>
          <p:nvPr>
            <p:ph type="sldNum" idx="12"/>
          </p:nvPr>
        </p:nvSpPr>
        <p:spPr>
          <a:xfrm>
            <a:off x="6022876" y="8686800"/>
            <a:ext cx="835124"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GB" sz="1200" b="0" i="0" u="none" strike="noStrike" cap="none">
                <a:solidFill>
                  <a:schemeClr val="dk1"/>
                </a:solidFill>
                <a:latin typeface="Arial"/>
                <a:ea typeface="Arial"/>
                <a:cs typeface="Arial"/>
                <a:sym typeface="Arial"/>
              </a:rPr>
              <a:t>‹#›</a:t>
            </a:fld>
            <a:endParaRPr lang="en-GB"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2385616731"/>
      </p:ext>
    </p:extLst>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For Unit 1 and Unit 2, onscreen tests are available on demand starting from January 2018. These tests use a range of question types, including examiner-marked. As tests have a full marking process, results for individual learners will be released once the process is complete and the time to results issue will vary. Learners must be prepared for external assessment by the time they undertake it. In preparing learners for assessment you will want to take account of required learning time, the relationship with any other external assessments and opportunities for resits. Learners who take an external assessment and who do not perform as expected may have one further opportunity using a later external assessment. Learners cannot take a further assessment until they have a result from the first assessment. Learners who attempt an external assessment twice will have the better of the grades achieved used in the final grade calculation for the qualification.</a:t>
            </a:r>
          </a:p>
        </p:txBody>
      </p:sp>
      <p:sp>
        <p:nvSpPr>
          <p:cNvPr id="4" name="Slide Number Placeholder 3"/>
          <p:cNvSpPr>
            <a:spLocks noGrp="1"/>
          </p:cNvSpPr>
          <p:nvPr>
            <p:ph type="sldNum" sz="quarter" idx="10"/>
          </p:nvPr>
        </p:nvSpPr>
        <p:spPr/>
        <p:txBody>
          <a:bodyPr/>
          <a:lstStyle/>
          <a:p>
            <a:fld id="{49DD4D23-C98A-435E-AE88-9061F8349B02}" type="slidenum">
              <a:rPr lang="en-GB" smtClean="0"/>
              <a:pPr/>
              <a:t>7</a:t>
            </a:fld>
            <a:endParaRPr lang="en-GB" dirty="0"/>
          </a:p>
        </p:txBody>
      </p:sp>
    </p:spTree>
    <p:extLst>
      <p:ext uri="{BB962C8B-B14F-4D97-AF65-F5344CB8AC3E}">
        <p14:creationId xmlns:p14="http://schemas.microsoft.com/office/powerpoint/2010/main" val="305572671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2"/>
        <p:cNvGrpSpPr/>
        <p:nvPr/>
      </p:nvGrpSpPr>
      <p:grpSpPr>
        <a:xfrm>
          <a:off x="0" y="0"/>
          <a:ext cx="0" cy="0"/>
          <a:chOff x="0" y="0"/>
          <a:chExt cx="0" cy="0"/>
        </a:xfrm>
      </p:grpSpPr>
      <p:sp>
        <p:nvSpPr>
          <p:cNvPr id="253" name="Shape 253"/>
          <p:cNvSpPr txBox="1">
            <a:spLocks noGrp="1"/>
          </p:cNvSpPr>
          <p:nvPr>
            <p:ph type="body" idx="1"/>
          </p:nvPr>
        </p:nvSpPr>
        <p:spPr>
          <a:xfrm>
            <a:off x="1124744" y="4343400"/>
            <a:ext cx="4608512" cy="4114800"/>
          </a:xfrm>
          <a:prstGeom prst="rect">
            <a:avLst/>
          </a:prstGeom>
        </p:spPr>
        <p:txBody>
          <a:bodyPr lIns="91425" tIns="91425" rIns="91425" bIns="91425" anchor="t" anchorCtr="0">
            <a:noAutofit/>
          </a:bodyPr>
          <a:lstStyle/>
          <a:p>
            <a:pPr lvl="0">
              <a:spcBef>
                <a:spcPts val="0"/>
              </a:spcBef>
              <a:buNone/>
            </a:pPr>
            <a:endParaRPr/>
          </a:p>
        </p:txBody>
      </p:sp>
      <p:sp>
        <p:nvSpPr>
          <p:cNvPr id="254" name="Shape 254"/>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49625246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7"/>
        <p:cNvGrpSpPr/>
        <p:nvPr/>
      </p:nvGrpSpPr>
      <p:grpSpPr>
        <a:xfrm>
          <a:off x="0" y="0"/>
          <a:ext cx="0" cy="0"/>
          <a:chOff x="0" y="0"/>
          <a:chExt cx="0" cy="0"/>
        </a:xfrm>
      </p:grpSpPr>
      <p:sp>
        <p:nvSpPr>
          <p:cNvPr id="268" name="Shape 268"/>
          <p:cNvSpPr txBox="1">
            <a:spLocks noGrp="1"/>
          </p:cNvSpPr>
          <p:nvPr>
            <p:ph type="body" idx="1"/>
          </p:nvPr>
        </p:nvSpPr>
        <p:spPr>
          <a:xfrm>
            <a:off x="1124744" y="4343400"/>
            <a:ext cx="4608512" cy="4114800"/>
          </a:xfrm>
          <a:prstGeom prst="rect">
            <a:avLst/>
          </a:prstGeom>
        </p:spPr>
        <p:txBody>
          <a:bodyPr lIns="91425" tIns="91425" rIns="91425" bIns="91425" anchor="t" anchorCtr="0">
            <a:noAutofit/>
          </a:bodyPr>
          <a:lstStyle/>
          <a:p>
            <a:pPr lvl="0">
              <a:spcBef>
                <a:spcPts val="0"/>
              </a:spcBef>
              <a:buNone/>
            </a:pPr>
            <a:endParaRPr/>
          </a:p>
        </p:txBody>
      </p:sp>
      <p:sp>
        <p:nvSpPr>
          <p:cNvPr id="269" name="Shape 269"/>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24808865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5"/>
        <p:cNvGrpSpPr/>
        <p:nvPr/>
      </p:nvGrpSpPr>
      <p:grpSpPr>
        <a:xfrm>
          <a:off x="0" y="0"/>
          <a:ext cx="0" cy="0"/>
          <a:chOff x="0" y="0"/>
          <a:chExt cx="0" cy="0"/>
        </a:xfrm>
      </p:grpSpPr>
      <p:sp>
        <p:nvSpPr>
          <p:cNvPr id="276" name="Shape 276"/>
          <p:cNvSpPr txBox="1">
            <a:spLocks noGrp="1"/>
          </p:cNvSpPr>
          <p:nvPr>
            <p:ph type="body" idx="1"/>
          </p:nvPr>
        </p:nvSpPr>
        <p:spPr>
          <a:xfrm>
            <a:off x="1124744" y="4343400"/>
            <a:ext cx="4608512" cy="4114800"/>
          </a:xfrm>
          <a:prstGeom prst="rect">
            <a:avLst/>
          </a:prstGeom>
        </p:spPr>
        <p:txBody>
          <a:bodyPr lIns="91425" tIns="91425" rIns="91425" bIns="91425" anchor="t" anchorCtr="0">
            <a:noAutofit/>
          </a:bodyPr>
          <a:lstStyle/>
          <a:p>
            <a:pPr lvl="0">
              <a:spcBef>
                <a:spcPts val="0"/>
              </a:spcBef>
              <a:buNone/>
            </a:pPr>
            <a:endParaRPr/>
          </a:p>
        </p:txBody>
      </p:sp>
      <p:sp>
        <p:nvSpPr>
          <p:cNvPr id="277" name="Shape 27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1469781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2"/>
        <p:cNvGrpSpPr/>
        <p:nvPr/>
      </p:nvGrpSpPr>
      <p:grpSpPr>
        <a:xfrm>
          <a:off x="0" y="0"/>
          <a:ext cx="0" cy="0"/>
          <a:chOff x="0" y="0"/>
          <a:chExt cx="0" cy="0"/>
        </a:xfrm>
      </p:grpSpPr>
      <p:sp>
        <p:nvSpPr>
          <p:cNvPr id="283" name="Shape 283"/>
          <p:cNvSpPr txBox="1">
            <a:spLocks noGrp="1"/>
          </p:cNvSpPr>
          <p:nvPr>
            <p:ph type="body" idx="1"/>
          </p:nvPr>
        </p:nvSpPr>
        <p:spPr>
          <a:xfrm>
            <a:off x="1124744" y="4343400"/>
            <a:ext cx="4608512" cy="4114800"/>
          </a:xfrm>
          <a:prstGeom prst="rect">
            <a:avLst/>
          </a:prstGeom>
        </p:spPr>
        <p:txBody>
          <a:bodyPr lIns="91425" tIns="91425" rIns="91425" bIns="91425" anchor="t" anchorCtr="0">
            <a:noAutofit/>
          </a:bodyPr>
          <a:lstStyle/>
          <a:p>
            <a:pPr lvl="0">
              <a:spcBef>
                <a:spcPts val="0"/>
              </a:spcBef>
              <a:buNone/>
            </a:pPr>
            <a:endParaRPr/>
          </a:p>
        </p:txBody>
      </p:sp>
      <p:sp>
        <p:nvSpPr>
          <p:cNvPr id="284" name="Shape 284"/>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66031953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0"/>
        <p:cNvGrpSpPr/>
        <p:nvPr/>
      </p:nvGrpSpPr>
      <p:grpSpPr>
        <a:xfrm>
          <a:off x="0" y="0"/>
          <a:ext cx="0" cy="0"/>
          <a:chOff x="0" y="0"/>
          <a:chExt cx="0" cy="0"/>
        </a:xfrm>
      </p:grpSpPr>
      <p:sp>
        <p:nvSpPr>
          <p:cNvPr id="291" name="Shape 291"/>
          <p:cNvSpPr txBox="1">
            <a:spLocks noGrp="1"/>
          </p:cNvSpPr>
          <p:nvPr>
            <p:ph type="body" idx="1"/>
          </p:nvPr>
        </p:nvSpPr>
        <p:spPr>
          <a:xfrm>
            <a:off x="1124744" y="4343400"/>
            <a:ext cx="4608512" cy="4114800"/>
          </a:xfrm>
          <a:prstGeom prst="rect">
            <a:avLst/>
          </a:prstGeom>
        </p:spPr>
        <p:txBody>
          <a:bodyPr lIns="91425" tIns="91425" rIns="91425" bIns="91425" anchor="t" anchorCtr="0">
            <a:noAutofit/>
          </a:bodyPr>
          <a:lstStyle/>
          <a:p>
            <a:pPr lvl="0">
              <a:spcBef>
                <a:spcPts val="0"/>
              </a:spcBef>
              <a:buNone/>
            </a:pPr>
            <a:endParaRPr/>
          </a:p>
        </p:txBody>
      </p:sp>
      <p:sp>
        <p:nvSpPr>
          <p:cNvPr id="292" name="Shape 292"/>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25780897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8"/>
        <p:cNvGrpSpPr/>
        <p:nvPr/>
      </p:nvGrpSpPr>
      <p:grpSpPr>
        <a:xfrm>
          <a:off x="0" y="0"/>
          <a:ext cx="0" cy="0"/>
          <a:chOff x="0" y="0"/>
          <a:chExt cx="0" cy="0"/>
        </a:xfrm>
      </p:grpSpPr>
      <p:sp>
        <p:nvSpPr>
          <p:cNvPr id="299" name="Shape 299"/>
          <p:cNvSpPr txBox="1">
            <a:spLocks noGrp="1"/>
          </p:cNvSpPr>
          <p:nvPr>
            <p:ph type="body" idx="1"/>
          </p:nvPr>
        </p:nvSpPr>
        <p:spPr>
          <a:xfrm>
            <a:off x="1124744" y="4343400"/>
            <a:ext cx="4608512" cy="4114800"/>
          </a:xfrm>
          <a:prstGeom prst="rect">
            <a:avLst/>
          </a:prstGeom>
        </p:spPr>
        <p:txBody>
          <a:bodyPr lIns="91425" tIns="91425" rIns="91425" bIns="91425" anchor="t" anchorCtr="0">
            <a:noAutofit/>
          </a:bodyPr>
          <a:lstStyle/>
          <a:p>
            <a:pPr lvl="0">
              <a:spcBef>
                <a:spcPts val="0"/>
              </a:spcBef>
              <a:buNone/>
            </a:pPr>
            <a:endParaRPr/>
          </a:p>
        </p:txBody>
      </p:sp>
      <p:sp>
        <p:nvSpPr>
          <p:cNvPr id="300" name="Shape 30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50711506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6"/>
        <p:cNvGrpSpPr/>
        <p:nvPr/>
      </p:nvGrpSpPr>
      <p:grpSpPr>
        <a:xfrm>
          <a:off x="0" y="0"/>
          <a:ext cx="0" cy="0"/>
          <a:chOff x="0" y="0"/>
          <a:chExt cx="0" cy="0"/>
        </a:xfrm>
      </p:grpSpPr>
      <p:sp>
        <p:nvSpPr>
          <p:cNvPr id="307" name="Shape 307"/>
          <p:cNvSpPr txBox="1">
            <a:spLocks noGrp="1"/>
          </p:cNvSpPr>
          <p:nvPr>
            <p:ph type="body" idx="1"/>
          </p:nvPr>
        </p:nvSpPr>
        <p:spPr>
          <a:xfrm>
            <a:off x="1124744" y="4343400"/>
            <a:ext cx="4608512" cy="4114800"/>
          </a:xfrm>
          <a:prstGeom prst="rect">
            <a:avLst/>
          </a:prstGeom>
        </p:spPr>
        <p:txBody>
          <a:bodyPr lIns="91425" tIns="91425" rIns="91425" bIns="91425" anchor="t" anchorCtr="0">
            <a:noAutofit/>
          </a:bodyPr>
          <a:lstStyle/>
          <a:p>
            <a:pPr lvl="0">
              <a:spcBef>
                <a:spcPts val="0"/>
              </a:spcBef>
              <a:buNone/>
            </a:pPr>
            <a:endParaRPr/>
          </a:p>
        </p:txBody>
      </p:sp>
      <p:sp>
        <p:nvSpPr>
          <p:cNvPr id="308" name="Shape 30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95830739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4"/>
        <p:cNvGrpSpPr/>
        <p:nvPr/>
      </p:nvGrpSpPr>
      <p:grpSpPr>
        <a:xfrm>
          <a:off x="0" y="0"/>
          <a:ext cx="0" cy="0"/>
          <a:chOff x="0" y="0"/>
          <a:chExt cx="0" cy="0"/>
        </a:xfrm>
      </p:grpSpPr>
      <p:sp>
        <p:nvSpPr>
          <p:cNvPr id="315" name="Shape 315"/>
          <p:cNvSpPr txBox="1">
            <a:spLocks noGrp="1"/>
          </p:cNvSpPr>
          <p:nvPr>
            <p:ph type="body" idx="1"/>
          </p:nvPr>
        </p:nvSpPr>
        <p:spPr>
          <a:xfrm>
            <a:off x="1124744" y="4343400"/>
            <a:ext cx="4608512" cy="4114800"/>
          </a:xfrm>
          <a:prstGeom prst="rect">
            <a:avLst/>
          </a:prstGeom>
        </p:spPr>
        <p:txBody>
          <a:bodyPr lIns="91425" tIns="91425" rIns="91425" bIns="91425" anchor="t" anchorCtr="0">
            <a:noAutofit/>
          </a:bodyPr>
          <a:lstStyle/>
          <a:p>
            <a:pPr lvl="0">
              <a:spcBef>
                <a:spcPts val="0"/>
              </a:spcBef>
              <a:buNone/>
            </a:pPr>
            <a:endParaRPr/>
          </a:p>
        </p:txBody>
      </p:sp>
      <p:sp>
        <p:nvSpPr>
          <p:cNvPr id="316" name="Shape 316"/>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62181952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2"/>
        <p:cNvGrpSpPr/>
        <p:nvPr/>
      </p:nvGrpSpPr>
      <p:grpSpPr>
        <a:xfrm>
          <a:off x="0" y="0"/>
          <a:ext cx="0" cy="0"/>
          <a:chOff x="0" y="0"/>
          <a:chExt cx="0" cy="0"/>
        </a:xfrm>
      </p:grpSpPr>
      <p:sp>
        <p:nvSpPr>
          <p:cNvPr id="323" name="Shape 323"/>
          <p:cNvSpPr txBox="1">
            <a:spLocks noGrp="1"/>
          </p:cNvSpPr>
          <p:nvPr>
            <p:ph type="body" idx="1"/>
          </p:nvPr>
        </p:nvSpPr>
        <p:spPr>
          <a:xfrm>
            <a:off x="1124744" y="4343400"/>
            <a:ext cx="4608512" cy="4114800"/>
          </a:xfrm>
          <a:prstGeom prst="rect">
            <a:avLst/>
          </a:prstGeom>
        </p:spPr>
        <p:txBody>
          <a:bodyPr lIns="91425" tIns="91425" rIns="91425" bIns="91425" anchor="t" anchorCtr="0">
            <a:noAutofit/>
          </a:bodyPr>
          <a:lstStyle/>
          <a:p>
            <a:pPr lvl="0">
              <a:spcBef>
                <a:spcPts val="0"/>
              </a:spcBef>
              <a:buNone/>
            </a:pPr>
            <a:endParaRPr/>
          </a:p>
        </p:txBody>
      </p:sp>
      <p:sp>
        <p:nvSpPr>
          <p:cNvPr id="324" name="Shape 324"/>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01386320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9"/>
        <p:cNvGrpSpPr/>
        <p:nvPr/>
      </p:nvGrpSpPr>
      <p:grpSpPr>
        <a:xfrm>
          <a:off x="0" y="0"/>
          <a:ext cx="0" cy="0"/>
          <a:chOff x="0" y="0"/>
          <a:chExt cx="0" cy="0"/>
        </a:xfrm>
      </p:grpSpPr>
      <p:sp>
        <p:nvSpPr>
          <p:cNvPr id="330" name="Shape 330"/>
          <p:cNvSpPr txBox="1">
            <a:spLocks noGrp="1"/>
          </p:cNvSpPr>
          <p:nvPr>
            <p:ph type="body" idx="1"/>
          </p:nvPr>
        </p:nvSpPr>
        <p:spPr>
          <a:xfrm>
            <a:off x="1124744" y="4343400"/>
            <a:ext cx="4608512" cy="4114800"/>
          </a:xfrm>
          <a:prstGeom prst="rect">
            <a:avLst/>
          </a:prstGeom>
        </p:spPr>
        <p:txBody>
          <a:bodyPr lIns="91425" tIns="91425" rIns="91425" bIns="91425" anchor="t" anchorCtr="0">
            <a:noAutofit/>
          </a:bodyPr>
          <a:lstStyle/>
          <a:p>
            <a:pPr lvl="0">
              <a:spcBef>
                <a:spcPts val="0"/>
              </a:spcBef>
              <a:buNone/>
            </a:pPr>
            <a:endParaRPr/>
          </a:p>
        </p:txBody>
      </p:sp>
      <p:sp>
        <p:nvSpPr>
          <p:cNvPr id="331" name="Shape 33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75060086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1"/>
        <p:cNvGrpSpPr/>
        <p:nvPr/>
      </p:nvGrpSpPr>
      <p:grpSpPr>
        <a:xfrm>
          <a:off x="0" y="0"/>
          <a:ext cx="0" cy="0"/>
          <a:chOff x="0" y="0"/>
          <a:chExt cx="0" cy="0"/>
        </a:xfrm>
      </p:grpSpPr>
      <p:sp>
        <p:nvSpPr>
          <p:cNvPr id="182" name="Shape 182"/>
          <p:cNvSpPr txBox="1">
            <a:spLocks noGrp="1"/>
          </p:cNvSpPr>
          <p:nvPr>
            <p:ph type="body" idx="1"/>
          </p:nvPr>
        </p:nvSpPr>
        <p:spPr>
          <a:xfrm>
            <a:off x="1124744" y="4343400"/>
            <a:ext cx="4608512" cy="4114800"/>
          </a:xfrm>
          <a:prstGeom prst="rect">
            <a:avLst/>
          </a:prstGeom>
        </p:spPr>
        <p:txBody>
          <a:bodyPr lIns="91425" tIns="91425" rIns="91425" bIns="91425" anchor="t" anchorCtr="0">
            <a:noAutofit/>
          </a:bodyPr>
          <a:lstStyle/>
          <a:p>
            <a:pPr lvl="0">
              <a:spcBef>
                <a:spcPts val="0"/>
              </a:spcBef>
              <a:buNone/>
            </a:pPr>
            <a:endParaRPr/>
          </a:p>
        </p:txBody>
      </p:sp>
      <p:sp>
        <p:nvSpPr>
          <p:cNvPr id="183" name="Shape 18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88504334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6"/>
        <p:cNvGrpSpPr/>
        <p:nvPr/>
      </p:nvGrpSpPr>
      <p:grpSpPr>
        <a:xfrm>
          <a:off x="0" y="0"/>
          <a:ext cx="0" cy="0"/>
          <a:chOff x="0" y="0"/>
          <a:chExt cx="0" cy="0"/>
        </a:xfrm>
      </p:grpSpPr>
      <p:sp>
        <p:nvSpPr>
          <p:cNvPr id="337" name="Shape 337"/>
          <p:cNvSpPr txBox="1">
            <a:spLocks noGrp="1"/>
          </p:cNvSpPr>
          <p:nvPr>
            <p:ph type="body" idx="1"/>
          </p:nvPr>
        </p:nvSpPr>
        <p:spPr>
          <a:xfrm>
            <a:off x="1124744" y="4343400"/>
            <a:ext cx="4608512" cy="4114800"/>
          </a:xfrm>
          <a:prstGeom prst="rect">
            <a:avLst/>
          </a:prstGeom>
        </p:spPr>
        <p:txBody>
          <a:bodyPr lIns="91425" tIns="91425" rIns="91425" bIns="91425" anchor="t" anchorCtr="0">
            <a:noAutofit/>
          </a:bodyPr>
          <a:lstStyle/>
          <a:p>
            <a:pPr lvl="0">
              <a:spcBef>
                <a:spcPts val="0"/>
              </a:spcBef>
              <a:buNone/>
            </a:pPr>
            <a:endParaRPr/>
          </a:p>
        </p:txBody>
      </p:sp>
      <p:sp>
        <p:nvSpPr>
          <p:cNvPr id="338" name="Shape 33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94135399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3"/>
        <p:cNvGrpSpPr/>
        <p:nvPr/>
      </p:nvGrpSpPr>
      <p:grpSpPr>
        <a:xfrm>
          <a:off x="0" y="0"/>
          <a:ext cx="0" cy="0"/>
          <a:chOff x="0" y="0"/>
          <a:chExt cx="0" cy="0"/>
        </a:xfrm>
      </p:grpSpPr>
      <p:sp>
        <p:nvSpPr>
          <p:cNvPr id="344" name="Shape 344"/>
          <p:cNvSpPr txBox="1">
            <a:spLocks noGrp="1"/>
          </p:cNvSpPr>
          <p:nvPr>
            <p:ph type="body" idx="1"/>
          </p:nvPr>
        </p:nvSpPr>
        <p:spPr>
          <a:xfrm>
            <a:off x="1124744" y="4343400"/>
            <a:ext cx="4608512" cy="4114800"/>
          </a:xfrm>
          <a:prstGeom prst="rect">
            <a:avLst/>
          </a:prstGeom>
        </p:spPr>
        <p:txBody>
          <a:bodyPr lIns="91425" tIns="91425" rIns="91425" bIns="91425" anchor="t" anchorCtr="0">
            <a:noAutofit/>
          </a:bodyPr>
          <a:lstStyle/>
          <a:p>
            <a:pPr lvl="0">
              <a:spcBef>
                <a:spcPts val="0"/>
              </a:spcBef>
              <a:buNone/>
            </a:pPr>
            <a:endParaRPr/>
          </a:p>
        </p:txBody>
      </p:sp>
      <p:sp>
        <p:nvSpPr>
          <p:cNvPr id="345" name="Shape 345"/>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25716651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9"/>
        <p:cNvGrpSpPr/>
        <p:nvPr/>
      </p:nvGrpSpPr>
      <p:grpSpPr>
        <a:xfrm>
          <a:off x="0" y="0"/>
          <a:ext cx="0" cy="0"/>
          <a:chOff x="0" y="0"/>
          <a:chExt cx="0" cy="0"/>
        </a:xfrm>
      </p:grpSpPr>
      <p:sp>
        <p:nvSpPr>
          <p:cNvPr id="360" name="Shape 360"/>
          <p:cNvSpPr txBox="1">
            <a:spLocks noGrp="1"/>
          </p:cNvSpPr>
          <p:nvPr>
            <p:ph type="body" idx="1"/>
          </p:nvPr>
        </p:nvSpPr>
        <p:spPr>
          <a:xfrm>
            <a:off x="1124744" y="4343400"/>
            <a:ext cx="4608512" cy="4114800"/>
          </a:xfrm>
          <a:prstGeom prst="rect">
            <a:avLst/>
          </a:prstGeom>
        </p:spPr>
        <p:txBody>
          <a:bodyPr lIns="91425" tIns="91425" rIns="91425" bIns="91425" anchor="t" anchorCtr="0">
            <a:noAutofit/>
          </a:bodyPr>
          <a:lstStyle/>
          <a:p>
            <a:pPr lvl="0">
              <a:spcBef>
                <a:spcPts val="0"/>
              </a:spcBef>
              <a:buNone/>
            </a:pPr>
            <a:endParaRPr/>
          </a:p>
        </p:txBody>
      </p:sp>
      <p:sp>
        <p:nvSpPr>
          <p:cNvPr id="361" name="Shape 36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04281726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1"/>
        <p:cNvGrpSpPr/>
        <p:nvPr/>
      </p:nvGrpSpPr>
      <p:grpSpPr>
        <a:xfrm>
          <a:off x="0" y="0"/>
          <a:ext cx="0" cy="0"/>
          <a:chOff x="0" y="0"/>
          <a:chExt cx="0" cy="0"/>
        </a:xfrm>
      </p:grpSpPr>
      <p:sp>
        <p:nvSpPr>
          <p:cNvPr id="192" name="Shape 192"/>
          <p:cNvSpPr txBox="1">
            <a:spLocks noGrp="1"/>
          </p:cNvSpPr>
          <p:nvPr>
            <p:ph type="body" idx="1"/>
          </p:nvPr>
        </p:nvSpPr>
        <p:spPr>
          <a:xfrm>
            <a:off x="1124744" y="4343400"/>
            <a:ext cx="4608512" cy="4114800"/>
          </a:xfrm>
          <a:prstGeom prst="rect">
            <a:avLst/>
          </a:prstGeom>
        </p:spPr>
        <p:txBody>
          <a:bodyPr lIns="91425" tIns="91425" rIns="91425" bIns="91425" anchor="t" anchorCtr="0">
            <a:noAutofit/>
          </a:bodyPr>
          <a:lstStyle/>
          <a:p>
            <a:pPr lvl="0">
              <a:spcBef>
                <a:spcPts val="0"/>
              </a:spcBef>
              <a:buNone/>
            </a:pPr>
            <a:endParaRPr/>
          </a:p>
        </p:txBody>
      </p:sp>
      <p:sp>
        <p:nvSpPr>
          <p:cNvPr id="193" name="Shape 19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65795540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0"/>
        <p:cNvGrpSpPr/>
        <p:nvPr/>
      </p:nvGrpSpPr>
      <p:grpSpPr>
        <a:xfrm>
          <a:off x="0" y="0"/>
          <a:ext cx="0" cy="0"/>
          <a:chOff x="0" y="0"/>
          <a:chExt cx="0" cy="0"/>
        </a:xfrm>
      </p:grpSpPr>
      <p:sp>
        <p:nvSpPr>
          <p:cNvPr id="201" name="Shape 201"/>
          <p:cNvSpPr txBox="1">
            <a:spLocks noGrp="1"/>
          </p:cNvSpPr>
          <p:nvPr>
            <p:ph type="body" idx="1"/>
          </p:nvPr>
        </p:nvSpPr>
        <p:spPr>
          <a:xfrm>
            <a:off x="1124744" y="4343400"/>
            <a:ext cx="4608512" cy="4114800"/>
          </a:xfrm>
          <a:prstGeom prst="rect">
            <a:avLst/>
          </a:prstGeom>
        </p:spPr>
        <p:txBody>
          <a:bodyPr lIns="91425" tIns="91425" rIns="91425" bIns="91425" anchor="t" anchorCtr="0">
            <a:noAutofit/>
          </a:bodyPr>
          <a:lstStyle/>
          <a:p>
            <a:pPr lvl="0">
              <a:spcBef>
                <a:spcPts val="0"/>
              </a:spcBef>
              <a:buNone/>
            </a:pPr>
            <a:endParaRPr/>
          </a:p>
        </p:txBody>
      </p:sp>
      <p:sp>
        <p:nvSpPr>
          <p:cNvPr id="202" name="Shape 202"/>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2598703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9"/>
        <p:cNvGrpSpPr/>
        <p:nvPr/>
      </p:nvGrpSpPr>
      <p:grpSpPr>
        <a:xfrm>
          <a:off x="0" y="0"/>
          <a:ext cx="0" cy="0"/>
          <a:chOff x="0" y="0"/>
          <a:chExt cx="0" cy="0"/>
        </a:xfrm>
      </p:grpSpPr>
      <p:sp>
        <p:nvSpPr>
          <p:cNvPr id="210" name="Shape 210"/>
          <p:cNvSpPr txBox="1">
            <a:spLocks noGrp="1"/>
          </p:cNvSpPr>
          <p:nvPr>
            <p:ph type="body" idx="1"/>
          </p:nvPr>
        </p:nvSpPr>
        <p:spPr>
          <a:xfrm>
            <a:off x="1124744" y="4343400"/>
            <a:ext cx="4608512" cy="4114800"/>
          </a:xfrm>
          <a:prstGeom prst="rect">
            <a:avLst/>
          </a:prstGeom>
        </p:spPr>
        <p:txBody>
          <a:bodyPr lIns="91425" tIns="91425" rIns="91425" bIns="91425" anchor="t" anchorCtr="0">
            <a:noAutofit/>
          </a:bodyPr>
          <a:lstStyle/>
          <a:p>
            <a:pPr lvl="0">
              <a:spcBef>
                <a:spcPts val="0"/>
              </a:spcBef>
              <a:buNone/>
            </a:pPr>
            <a:endParaRPr/>
          </a:p>
        </p:txBody>
      </p:sp>
      <p:sp>
        <p:nvSpPr>
          <p:cNvPr id="211" name="Shape 21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50357397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8"/>
        <p:cNvGrpSpPr/>
        <p:nvPr/>
      </p:nvGrpSpPr>
      <p:grpSpPr>
        <a:xfrm>
          <a:off x="0" y="0"/>
          <a:ext cx="0" cy="0"/>
          <a:chOff x="0" y="0"/>
          <a:chExt cx="0" cy="0"/>
        </a:xfrm>
      </p:grpSpPr>
      <p:sp>
        <p:nvSpPr>
          <p:cNvPr id="219" name="Shape 219"/>
          <p:cNvSpPr txBox="1">
            <a:spLocks noGrp="1"/>
          </p:cNvSpPr>
          <p:nvPr>
            <p:ph type="body" idx="1"/>
          </p:nvPr>
        </p:nvSpPr>
        <p:spPr>
          <a:xfrm>
            <a:off x="1124744" y="4343400"/>
            <a:ext cx="4608512" cy="4114800"/>
          </a:xfrm>
          <a:prstGeom prst="rect">
            <a:avLst/>
          </a:prstGeom>
        </p:spPr>
        <p:txBody>
          <a:bodyPr lIns="91425" tIns="91425" rIns="91425" bIns="91425" anchor="t" anchorCtr="0">
            <a:noAutofit/>
          </a:bodyPr>
          <a:lstStyle/>
          <a:p>
            <a:pPr lvl="0">
              <a:spcBef>
                <a:spcPts val="0"/>
              </a:spcBef>
              <a:buNone/>
            </a:pPr>
            <a:endParaRPr/>
          </a:p>
        </p:txBody>
      </p:sp>
      <p:sp>
        <p:nvSpPr>
          <p:cNvPr id="220" name="Shape 22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36696824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7"/>
        <p:cNvGrpSpPr/>
        <p:nvPr/>
      </p:nvGrpSpPr>
      <p:grpSpPr>
        <a:xfrm>
          <a:off x="0" y="0"/>
          <a:ext cx="0" cy="0"/>
          <a:chOff x="0" y="0"/>
          <a:chExt cx="0" cy="0"/>
        </a:xfrm>
      </p:grpSpPr>
      <p:sp>
        <p:nvSpPr>
          <p:cNvPr id="228" name="Shape 228"/>
          <p:cNvSpPr txBox="1">
            <a:spLocks noGrp="1"/>
          </p:cNvSpPr>
          <p:nvPr>
            <p:ph type="body" idx="1"/>
          </p:nvPr>
        </p:nvSpPr>
        <p:spPr>
          <a:xfrm>
            <a:off x="1124744" y="4343400"/>
            <a:ext cx="4608512" cy="4114800"/>
          </a:xfrm>
          <a:prstGeom prst="rect">
            <a:avLst/>
          </a:prstGeom>
        </p:spPr>
        <p:txBody>
          <a:bodyPr lIns="91425" tIns="91425" rIns="91425" bIns="91425" anchor="t" anchorCtr="0">
            <a:noAutofit/>
          </a:bodyPr>
          <a:lstStyle/>
          <a:p>
            <a:pPr lvl="0">
              <a:spcBef>
                <a:spcPts val="0"/>
              </a:spcBef>
              <a:buNone/>
            </a:pPr>
            <a:endParaRPr/>
          </a:p>
        </p:txBody>
      </p:sp>
      <p:sp>
        <p:nvSpPr>
          <p:cNvPr id="229" name="Shape 229"/>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43034043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6"/>
        <p:cNvGrpSpPr/>
        <p:nvPr/>
      </p:nvGrpSpPr>
      <p:grpSpPr>
        <a:xfrm>
          <a:off x="0" y="0"/>
          <a:ext cx="0" cy="0"/>
          <a:chOff x="0" y="0"/>
          <a:chExt cx="0" cy="0"/>
        </a:xfrm>
      </p:grpSpPr>
      <p:sp>
        <p:nvSpPr>
          <p:cNvPr id="237" name="Shape 237"/>
          <p:cNvSpPr txBox="1">
            <a:spLocks noGrp="1"/>
          </p:cNvSpPr>
          <p:nvPr>
            <p:ph type="body" idx="1"/>
          </p:nvPr>
        </p:nvSpPr>
        <p:spPr>
          <a:xfrm>
            <a:off x="1124744" y="4343400"/>
            <a:ext cx="4608512" cy="4114800"/>
          </a:xfrm>
          <a:prstGeom prst="rect">
            <a:avLst/>
          </a:prstGeom>
        </p:spPr>
        <p:txBody>
          <a:bodyPr lIns="91425" tIns="91425" rIns="91425" bIns="91425" anchor="t" anchorCtr="0">
            <a:noAutofit/>
          </a:bodyPr>
          <a:lstStyle/>
          <a:p>
            <a:pPr lvl="0">
              <a:spcBef>
                <a:spcPts val="0"/>
              </a:spcBef>
              <a:buNone/>
            </a:pPr>
            <a:endParaRPr/>
          </a:p>
        </p:txBody>
      </p:sp>
      <p:sp>
        <p:nvSpPr>
          <p:cNvPr id="238" name="Shape 23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90078481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5"/>
        <p:cNvGrpSpPr/>
        <p:nvPr/>
      </p:nvGrpSpPr>
      <p:grpSpPr>
        <a:xfrm>
          <a:off x="0" y="0"/>
          <a:ext cx="0" cy="0"/>
          <a:chOff x="0" y="0"/>
          <a:chExt cx="0" cy="0"/>
        </a:xfrm>
      </p:grpSpPr>
      <p:sp>
        <p:nvSpPr>
          <p:cNvPr id="246" name="Shape 246"/>
          <p:cNvSpPr txBox="1">
            <a:spLocks noGrp="1"/>
          </p:cNvSpPr>
          <p:nvPr>
            <p:ph type="body" idx="1"/>
          </p:nvPr>
        </p:nvSpPr>
        <p:spPr>
          <a:xfrm>
            <a:off x="1124744" y="4343400"/>
            <a:ext cx="4608512" cy="4114800"/>
          </a:xfrm>
          <a:prstGeom prst="rect">
            <a:avLst/>
          </a:prstGeom>
        </p:spPr>
        <p:txBody>
          <a:bodyPr lIns="91425" tIns="91425" rIns="91425" bIns="91425" anchor="t" anchorCtr="0">
            <a:noAutofit/>
          </a:bodyPr>
          <a:lstStyle/>
          <a:p>
            <a:pPr lvl="0">
              <a:spcBef>
                <a:spcPts val="0"/>
              </a:spcBef>
              <a:buNone/>
            </a:pPr>
            <a:endParaRPr/>
          </a:p>
        </p:txBody>
      </p:sp>
      <p:sp>
        <p:nvSpPr>
          <p:cNvPr id="247" name="Shape 24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41704414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cSld name="Title Slide Option2">
    <p:bg>
      <p:bgPr>
        <a:solidFill>
          <a:schemeClr val="lt1"/>
        </a:solidFill>
        <a:effectLst/>
      </p:bgPr>
    </p:bg>
    <p:spTree>
      <p:nvGrpSpPr>
        <p:cNvPr id="1" name="Shape 12"/>
        <p:cNvGrpSpPr/>
        <p:nvPr/>
      </p:nvGrpSpPr>
      <p:grpSpPr>
        <a:xfrm>
          <a:off x="0" y="0"/>
          <a:ext cx="0" cy="0"/>
          <a:chOff x="0" y="0"/>
          <a:chExt cx="0" cy="0"/>
        </a:xfrm>
      </p:grpSpPr>
      <p:sp>
        <p:nvSpPr>
          <p:cNvPr id="13" name="Shape 13"/>
          <p:cNvSpPr txBox="1">
            <a:spLocks noGrp="1"/>
          </p:cNvSpPr>
          <p:nvPr>
            <p:ph type="ctrTitle"/>
          </p:nvPr>
        </p:nvSpPr>
        <p:spPr>
          <a:xfrm>
            <a:off x="447675" y="1681200"/>
            <a:ext cx="3733800" cy="2063261"/>
          </a:xfrm>
          <a:prstGeom prst="rect">
            <a:avLst/>
          </a:prstGeom>
          <a:noFill/>
          <a:ln>
            <a:noFill/>
          </a:ln>
        </p:spPr>
        <p:txBody>
          <a:bodyPr lIns="91425" tIns="91425" rIns="91425" bIns="91425" anchor="t" anchorCtr="0"/>
          <a:lstStyle>
            <a:lvl1pPr marL="0" marR="0" lvl="0" indent="0" algn="l" rtl="0">
              <a:lnSpc>
                <a:spcPct val="116666"/>
              </a:lnSpc>
              <a:spcBef>
                <a:spcPts val="0"/>
              </a:spcBef>
              <a:buClr>
                <a:schemeClr val="lt2"/>
              </a:buClr>
              <a:buFont typeface="Times New Roman"/>
              <a:buNone/>
              <a:defRPr sz="3600" b="1" i="0" u="none" strike="noStrike" cap="none">
                <a:solidFill>
                  <a:schemeClr val="lt2"/>
                </a:solidFill>
                <a:latin typeface="Times New Roman"/>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14" name="Shape 14"/>
          <p:cNvSpPr txBox="1">
            <a:spLocks noGrp="1"/>
          </p:cNvSpPr>
          <p:nvPr>
            <p:ph type="subTitle" idx="1"/>
          </p:nvPr>
        </p:nvSpPr>
        <p:spPr>
          <a:xfrm>
            <a:off x="446400" y="4057200"/>
            <a:ext cx="3444109" cy="1130790"/>
          </a:xfrm>
          <a:prstGeom prst="rect">
            <a:avLst/>
          </a:prstGeom>
          <a:noFill/>
          <a:ln>
            <a:noFill/>
          </a:ln>
        </p:spPr>
        <p:txBody>
          <a:bodyPr lIns="91425" tIns="91425" rIns="91425" bIns="91425" anchor="t" anchorCtr="0"/>
          <a:lstStyle>
            <a:lvl1pPr marL="0" marR="0" lvl="0" indent="0" algn="l" rtl="0">
              <a:lnSpc>
                <a:spcPct val="133333"/>
              </a:lnSpc>
              <a:spcBef>
                <a:spcPts val="0"/>
              </a:spcBef>
              <a:spcAft>
                <a:spcPts val="0"/>
              </a:spcAft>
              <a:buClr>
                <a:schemeClr val="lt2"/>
              </a:buClr>
              <a:buFont typeface="Arial"/>
              <a:buNone/>
              <a:defRPr sz="1800" b="0" i="0" u="none" strike="noStrike" cap="none">
                <a:solidFill>
                  <a:schemeClr val="lt2"/>
                </a:solidFill>
                <a:latin typeface="Arial"/>
                <a:ea typeface="Arial"/>
                <a:cs typeface="Arial"/>
                <a:sym typeface="Arial"/>
              </a:defRPr>
            </a:lvl1pPr>
            <a:lvl2pPr marL="457200" marR="0" lvl="1" indent="0" algn="ctr" rtl="0">
              <a:lnSpc>
                <a:spcPct val="118750"/>
              </a:lnSpc>
              <a:spcBef>
                <a:spcPts val="0"/>
              </a:spcBef>
              <a:spcAft>
                <a:spcPts val="0"/>
              </a:spcAft>
              <a:buClr>
                <a:schemeClr val="lt2"/>
              </a:buClr>
              <a:buFont typeface="Arial"/>
              <a:buNone/>
              <a:defRPr sz="1600" b="0" i="0" u="none" strike="noStrike" cap="none">
                <a:solidFill>
                  <a:srgbClr val="888888"/>
                </a:solidFill>
                <a:latin typeface="Arial"/>
                <a:ea typeface="Arial"/>
                <a:cs typeface="Arial"/>
                <a:sym typeface="Arial"/>
              </a:defRPr>
            </a:lvl2pPr>
            <a:lvl3pPr marL="914400" marR="0" lvl="2" indent="0" algn="ctr" rtl="0">
              <a:lnSpc>
                <a:spcPct val="118750"/>
              </a:lnSpc>
              <a:spcBef>
                <a:spcPts val="0"/>
              </a:spcBef>
              <a:spcAft>
                <a:spcPts val="0"/>
              </a:spcAft>
              <a:buClr>
                <a:schemeClr val="accent4"/>
              </a:buClr>
              <a:buFont typeface="Arial"/>
              <a:buNone/>
              <a:defRPr sz="1600" b="0" i="0" u="none" strike="noStrike" cap="none">
                <a:solidFill>
                  <a:srgbClr val="888888"/>
                </a:solidFill>
                <a:latin typeface="Arial"/>
                <a:ea typeface="Arial"/>
                <a:cs typeface="Arial"/>
                <a:sym typeface="Arial"/>
              </a:defRPr>
            </a:lvl3pPr>
            <a:lvl4pPr marL="1371600" marR="0" lvl="3" indent="0" algn="ctr" rtl="0">
              <a:lnSpc>
                <a:spcPct val="125000"/>
              </a:lnSpc>
              <a:spcBef>
                <a:spcPts val="0"/>
              </a:spcBef>
              <a:spcAft>
                <a:spcPts val="850"/>
              </a:spcAft>
              <a:buClr>
                <a:schemeClr val="dk1"/>
              </a:buClr>
              <a:buFont typeface="Arial"/>
              <a:buNone/>
              <a:defRPr sz="1200" b="0" i="0" u="none" strike="noStrike" cap="none">
                <a:solidFill>
                  <a:srgbClr val="888888"/>
                </a:solidFill>
                <a:latin typeface="Arial"/>
                <a:ea typeface="Arial"/>
                <a:cs typeface="Arial"/>
                <a:sym typeface="Arial"/>
              </a:defRPr>
            </a:lvl4pPr>
            <a:lvl5pPr marL="1828800" marR="0" lvl="4" indent="0" algn="ctr" rtl="0">
              <a:spcBef>
                <a:spcPts val="360"/>
              </a:spcBef>
              <a:buClr>
                <a:srgbClr val="888888"/>
              </a:buClr>
              <a:buFont typeface="Arial"/>
              <a:buNone/>
              <a:defRPr sz="1800" b="0" i="0" u="none" strike="noStrike" cap="none">
                <a:solidFill>
                  <a:srgbClr val="888888"/>
                </a:solidFill>
                <a:latin typeface="Arial"/>
                <a:ea typeface="Arial"/>
                <a:cs typeface="Arial"/>
                <a:sym typeface="Arial"/>
              </a:defRPr>
            </a:lvl5pPr>
            <a:lvl6pPr marL="2286000" marR="0" lvl="5" indent="0" algn="ctr" rtl="0">
              <a:spcBef>
                <a:spcPts val="400"/>
              </a:spcBef>
              <a:buClr>
                <a:srgbClr val="888888"/>
              </a:buClr>
              <a:buFont typeface="Arial"/>
              <a:buNone/>
              <a:defRPr sz="2000" b="0" i="0" u="none" strike="noStrike" cap="none">
                <a:solidFill>
                  <a:srgbClr val="888888"/>
                </a:solidFill>
                <a:latin typeface="Arial"/>
                <a:ea typeface="Arial"/>
                <a:cs typeface="Arial"/>
                <a:sym typeface="Arial"/>
              </a:defRPr>
            </a:lvl6pPr>
            <a:lvl7pPr marL="2743200" marR="0" lvl="6" indent="0" algn="ctr" rtl="0">
              <a:spcBef>
                <a:spcPts val="400"/>
              </a:spcBef>
              <a:buClr>
                <a:srgbClr val="888888"/>
              </a:buClr>
              <a:buFont typeface="Arial"/>
              <a:buNone/>
              <a:defRPr sz="2000" b="0" i="0" u="none" strike="noStrike" cap="none">
                <a:solidFill>
                  <a:srgbClr val="888888"/>
                </a:solidFill>
                <a:latin typeface="Arial"/>
                <a:ea typeface="Arial"/>
                <a:cs typeface="Arial"/>
                <a:sym typeface="Arial"/>
              </a:defRPr>
            </a:lvl7pPr>
            <a:lvl8pPr marL="3200400" marR="0" lvl="7" indent="0" algn="ctr" rtl="0">
              <a:spcBef>
                <a:spcPts val="400"/>
              </a:spcBef>
              <a:buClr>
                <a:srgbClr val="888888"/>
              </a:buClr>
              <a:buFont typeface="Arial"/>
              <a:buNone/>
              <a:defRPr sz="2000" b="0" i="0" u="none" strike="noStrike" cap="none">
                <a:solidFill>
                  <a:srgbClr val="888888"/>
                </a:solidFill>
                <a:latin typeface="Arial"/>
                <a:ea typeface="Arial"/>
                <a:cs typeface="Arial"/>
                <a:sym typeface="Arial"/>
              </a:defRPr>
            </a:lvl8pPr>
            <a:lvl9pPr marL="3657600" marR="0" lvl="8" indent="0" algn="ctr" rtl="0">
              <a:spcBef>
                <a:spcPts val="400"/>
              </a:spcBef>
              <a:buClr>
                <a:srgbClr val="888888"/>
              </a:buClr>
              <a:buFont typeface="Arial"/>
              <a:buNone/>
              <a:defRPr sz="2000" b="0" i="0" u="none" strike="noStrike" cap="none">
                <a:solidFill>
                  <a:srgbClr val="888888"/>
                </a:solidFill>
                <a:latin typeface="Arial"/>
                <a:ea typeface="Arial"/>
                <a:cs typeface="Arial"/>
                <a:sym typeface="Arial"/>
              </a:defRPr>
            </a:lvl9pPr>
          </a:lstStyle>
          <a:p>
            <a:endParaRPr/>
          </a:p>
        </p:txBody>
      </p:sp>
      <p:sp>
        <p:nvSpPr>
          <p:cNvPr id="15" name="Shape 15"/>
          <p:cNvSpPr txBox="1">
            <a:spLocks noGrp="1"/>
          </p:cNvSpPr>
          <p:nvPr>
            <p:ph type="body" idx="2"/>
          </p:nvPr>
        </p:nvSpPr>
        <p:spPr>
          <a:xfrm>
            <a:off x="444522" y="6265862"/>
            <a:ext cx="3965553" cy="285750"/>
          </a:xfrm>
          <a:prstGeom prst="rect">
            <a:avLst/>
          </a:prstGeom>
          <a:noFill/>
          <a:ln>
            <a:noFill/>
          </a:ln>
        </p:spPr>
        <p:txBody>
          <a:bodyPr lIns="91425" tIns="91425" rIns="91425" bIns="91425" anchor="t" anchorCtr="0"/>
          <a:lstStyle>
            <a:lvl1pPr marL="0" marR="0" lvl="0" indent="0" algn="l" rtl="0">
              <a:lnSpc>
                <a:spcPct val="122222"/>
              </a:lnSpc>
              <a:spcBef>
                <a:spcPts val="0"/>
              </a:spcBef>
              <a:spcAft>
                <a:spcPts val="0"/>
              </a:spcAft>
              <a:buClr>
                <a:schemeClr val="lt2"/>
              </a:buClr>
              <a:buFont typeface="Arial"/>
              <a:buNone/>
              <a:defRPr sz="1800" b="0" i="0" u="none" strike="noStrike" cap="none">
                <a:solidFill>
                  <a:schemeClr val="lt2"/>
                </a:solidFill>
                <a:latin typeface="Arial"/>
                <a:ea typeface="Arial"/>
                <a:cs typeface="Arial"/>
                <a:sym typeface="Arial"/>
              </a:defRPr>
            </a:lvl1pPr>
            <a:lvl2pPr marL="180975" marR="0" lvl="1" indent="-79375" algn="l" rtl="0">
              <a:lnSpc>
                <a:spcPct val="118750"/>
              </a:lnSpc>
              <a:spcBef>
                <a:spcPts val="0"/>
              </a:spcBef>
              <a:spcAft>
                <a:spcPts val="0"/>
              </a:spcAft>
              <a:buClr>
                <a:schemeClr val="lt2"/>
              </a:buClr>
              <a:buSzPct val="100000"/>
              <a:buFont typeface="Arial"/>
              <a:buChar char="•"/>
              <a:defRPr sz="1600" b="0" i="0" u="none" strike="noStrike" cap="none">
                <a:solidFill>
                  <a:schemeClr val="dk1"/>
                </a:solidFill>
                <a:latin typeface="Arial"/>
                <a:ea typeface="Arial"/>
                <a:cs typeface="Arial"/>
                <a:sym typeface="Arial"/>
              </a:defRPr>
            </a:lvl2pPr>
            <a:lvl3pPr marL="352425" marR="0" lvl="2" indent="-73025" algn="l" rtl="0">
              <a:lnSpc>
                <a:spcPct val="118750"/>
              </a:lnSpc>
              <a:spcBef>
                <a:spcPts val="0"/>
              </a:spcBef>
              <a:spcAft>
                <a:spcPts val="0"/>
              </a:spcAft>
              <a:buClr>
                <a:schemeClr val="accent4"/>
              </a:buClr>
              <a:buSzPct val="100000"/>
              <a:buFont typeface="Arial"/>
              <a:buChar char="‒"/>
              <a:defRPr sz="1600" b="0" i="0" u="none" strike="noStrike" cap="none">
                <a:solidFill>
                  <a:schemeClr val="dk1"/>
                </a:solidFill>
                <a:latin typeface="Arial"/>
                <a:ea typeface="Arial"/>
                <a:cs typeface="Arial"/>
                <a:sym typeface="Arial"/>
              </a:defRPr>
            </a:lvl3pPr>
            <a:lvl4pPr marL="781050" marR="0" lvl="3" indent="-6350" algn="l" rtl="0">
              <a:lnSpc>
                <a:spcPct val="125000"/>
              </a:lnSpc>
              <a:spcBef>
                <a:spcPts val="0"/>
              </a:spcBef>
              <a:spcAft>
                <a:spcPts val="850"/>
              </a:spcAft>
              <a:buClr>
                <a:schemeClr val="dk1"/>
              </a:buClr>
              <a:buFont typeface="Arial"/>
              <a:buNone/>
              <a:defRPr sz="1200" b="0" i="0" u="none" strike="noStrike" cap="none">
                <a:solidFill>
                  <a:schemeClr val="lt2"/>
                </a:solidFill>
                <a:latin typeface="Arial"/>
                <a:ea typeface="Arial"/>
                <a:cs typeface="Arial"/>
                <a:sym typeface="Arial"/>
              </a:defRPr>
            </a:lvl4pPr>
            <a:lvl5pPr marL="2057400" marR="0" lvl="4" indent="-114300" algn="l" rtl="0">
              <a:spcBef>
                <a:spcPts val="360"/>
              </a:spcBef>
              <a:buClr>
                <a:schemeClr val="dk1"/>
              </a:buClr>
              <a:buSzPct val="100000"/>
              <a:buFont typeface="Arial"/>
              <a:buChar char="»"/>
              <a:defRPr sz="1800" b="0" i="0" u="none" strike="noStrike" cap="none">
                <a:solidFill>
                  <a:schemeClr val="dk1"/>
                </a:solidFill>
                <a:latin typeface="Arial"/>
                <a:ea typeface="Arial"/>
                <a:cs typeface="Arial"/>
                <a:sym typeface="Arial"/>
              </a:defRPr>
            </a:lvl5pPr>
            <a:lvl6pPr marL="2514600" marR="0" lvl="5"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16" name="Shape 16"/>
          <p:cNvSpPr>
            <a:spLocks noGrp="1"/>
          </p:cNvSpPr>
          <p:nvPr>
            <p:ph type="pic" idx="3"/>
          </p:nvPr>
        </p:nvSpPr>
        <p:spPr>
          <a:xfrm>
            <a:off x="4581523" y="0"/>
            <a:ext cx="4562475" cy="6858000"/>
          </a:xfrm>
          <a:prstGeom prst="rect">
            <a:avLst/>
          </a:prstGeom>
          <a:solidFill>
            <a:srgbClr val="BBBBBB"/>
          </a:solidFill>
          <a:ln>
            <a:noFill/>
          </a:ln>
        </p:spPr>
        <p:txBody>
          <a:bodyPr lIns="91425" tIns="91425" rIns="91425" bIns="91425" anchor="t" anchorCtr="0"/>
          <a:lstStyle>
            <a:lvl1pPr marL="0" marR="0" lvl="0" indent="0" algn="ctr" rtl="0">
              <a:lnSpc>
                <a:spcPct val="172727"/>
              </a:lnSpc>
              <a:spcBef>
                <a:spcPts val="0"/>
              </a:spcBef>
              <a:spcAft>
                <a:spcPts val="0"/>
              </a:spcAft>
              <a:buClr>
                <a:schemeClr val="dk1"/>
              </a:buClr>
              <a:buFont typeface="Arial"/>
              <a:buNone/>
              <a:defRPr sz="1100" b="0" i="0" u="none" strike="noStrike" cap="none">
                <a:solidFill>
                  <a:schemeClr val="dk1"/>
                </a:solidFill>
                <a:latin typeface="Arial"/>
                <a:ea typeface="Arial"/>
                <a:cs typeface="Arial"/>
                <a:sym typeface="Arial"/>
              </a:defRPr>
            </a:lvl1pPr>
            <a:lvl2pPr marL="180975" marR="0" lvl="1" indent="-79375" algn="l" rtl="0">
              <a:lnSpc>
                <a:spcPct val="118750"/>
              </a:lnSpc>
              <a:spcBef>
                <a:spcPts val="0"/>
              </a:spcBef>
              <a:spcAft>
                <a:spcPts val="0"/>
              </a:spcAft>
              <a:buClr>
                <a:schemeClr val="lt2"/>
              </a:buClr>
              <a:buSzPct val="100000"/>
              <a:buFont typeface="Arial"/>
              <a:buChar char="•"/>
              <a:defRPr sz="1600" b="0" i="0" u="none" strike="noStrike" cap="none">
                <a:solidFill>
                  <a:schemeClr val="dk1"/>
                </a:solidFill>
                <a:latin typeface="Arial"/>
                <a:ea typeface="Arial"/>
                <a:cs typeface="Arial"/>
                <a:sym typeface="Arial"/>
              </a:defRPr>
            </a:lvl2pPr>
            <a:lvl3pPr marL="352425" marR="0" lvl="2" indent="-73025" algn="l" rtl="0">
              <a:lnSpc>
                <a:spcPct val="118750"/>
              </a:lnSpc>
              <a:spcBef>
                <a:spcPts val="0"/>
              </a:spcBef>
              <a:spcAft>
                <a:spcPts val="0"/>
              </a:spcAft>
              <a:buClr>
                <a:schemeClr val="accent4"/>
              </a:buClr>
              <a:buSzPct val="100000"/>
              <a:buFont typeface="Arial"/>
              <a:buChar char="‒"/>
              <a:defRPr sz="1600" b="0" i="0" u="none" strike="noStrike" cap="none">
                <a:solidFill>
                  <a:schemeClr val="dk1"/>
                </a:solidFill>
                <a:latin typeface="Arial"/>
                <a:ea typeface="Arial"/>
                <a:cs typeface="Arial"/>
                <a:sym typeface="Arial"/>
              </a:defRPr>
            </a:lvl3pPr>
            <a:lvl4pPr marL="781050" marR="0" lvl="3" indent="-6350" algn="l" rtl="0">
              <a:lnSpc>
                <a:spcPct val="125000"/>
              </a:lnSpc>
              <a:spcBef>
                <a:spcPts val="0"/>
              </a:spcBef>
              <a:spcAft>
                <a:spcPts val="850"/>
              </a:spcAft>
              <a:buClr>
                <a:schemeClr val="dk1"/>
              </a:buClr>
              <a:buFont typeface="Arial"/>
              <a:buNone/>
              <a:defRPr sz="1200" b="0" i="0" u="none" strike="noStrike" cap="none">
                <a:solidFill>
                  <a:schemeClr val="lt2"/>
                </a:solidFill>
                <a:latin typeface="Arial"/>
                <a:ea typeface="Arial"/>
                <a:cs typeface="Arial"/>
                <a:sym typeface="Arial"/>
              </a:defRPr>
            </a:lvl4pPr>
            <a:lvl5pPr marL="2057400" marR="0" lvl="4" indent="-114300" algn="l" rtl="0">
              <a:spcBef>
                <a:spcPts val="360"/>
              </a:spcBef>
              <a:buClr>
                <a:schemeClr val="dk1"/>
              </a:buClr>
              <a:buSzPct val="100000"/>
              <a:buFont typeface="Arial"/>
              <a:buChar char="»"/>
              <a:defRPr sz="1800" b="0" i="0" u="none" strike="noStrike" cap="none">
                <a:solidFill>
                  <a:schemeClr val="dk1"/>
                </a:solidFill>
                <a:latin typeface="Arial"/>
                <a:ea typeface="Arial"/>
                <a:cs typeface="Arial"/>
                <a:sym typeface="Arial"/>
              </a:defRPr>
            </a:lvl5pPr>
            <a:lvl6pPr marL="2514600" marR="0" lvl="5"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9pPr>
          </a:lstStyle>
          <a:p>
            <a:endParaRPr/>
          </a:p>
        </p:txBody>
      </p:sp>
      <p:pic>
        <p:nvPicPr>
          <p:cNvPr id="17" name="Shape 17"/>
          <p:cNvPicPr preferRelativeResize="0"/>
          <p:nvPr/>
        </p:nvPicPr>
        <p:blipFill rotWithShape="1">
          <a:blip r:embed="rId2">
            <a:alphaModFix/>
          </a:blip>
          <a:srcRect/>
          <a:stretch/>
        </p:blipFill>
        <p:spPr>
          <a:xfrm>
            <a:off x="460375" y="409107"/>
            <a:ext cx="1144799" cy="811050"/>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cSld name="Statement and Image Option2">
    <p:bg>
      <p:bgPr>
        <a:solidFill>
          <a:schemeClr val="lt1"/>
        </a:solidFill>
        <a:effectLst/>
      </p:bgPr>
    </p:bg>
    <p:spTree>
      <p:nvGrpSpPr>
        <p:cNvPr id="1" name="Shape 55"/>
        <p:cNvGrpSpPr/>
        <p:nvPr/>
      </p:nvGrpSpPr>
      <p:grpSpPr>
        <a:xfrm>
          <a:off x="0" y="0"/>
          <a:ext cx="0" cy="0"/>
          <a:chOff x="0" y="0"/>
          <a:chExt cx="0" cy="0"/>
        </a:xfrm>
      </p:grpSpPr>
      <p:sp>
        <p:nvSpPr>
          <p:cNvPr id="56" name="Shape 56"/>
          <p:cNvSpPr txBox="1">
            <a:spLocks noGrp="1"/>
          </p:cNvSpPr>
          <p:nvPr>
            <p:ph type="title"/>
          </p:nvPr>
        </p:nvSpPr>
        <p:spPr>
          <a:xfrm>
            <a:off x="540000" y="418050"/>
            <a:ext cx="4470149" cy="1144957"/>
          </a:xfrm>
          <a:prstGeom prst="rect">
            <a:avLst/>
          </a:prstGeom>
          <a:noFill/>
          <a:ln>
            <a:noFill/>
          </a:ln>
        </p:spPr>
        <p:txBody>
          <a:bodyPr lIns="91425" tIns="91425" rIns="91425" bIns="91425" anchor="t" anchorCtr="0"/>
          <a:lstStyle>
            <a:lvl1pPr marL="0" marR="0" lvl="0" indent="0" algn="l" rtl="0">
              <a:lnSpc>
                <a:spcPct val="117647"/>
              </a:lnSpc>
              <a:spcBef>
                <a:spcPts val="0"/>
              </a:spcBef>
              <a:buClr>
                <a:schemeClr val="lt2"/>
              </a:buClr>
              <a:buFont typeface="Times New Roman"/>
              <a:buNone/>
              <a:defRPr sz="3400" b="1" i="0" u="none" strike="noStrike" cap="none">
                <a:solidFill>
                  <a:schemeClr val="lt2"/>
                </a:solidFill>
                <a:latin typeface="Times New Roman"/>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57" name="Shape 57"/>
          <p:cNvSpPr txBox="1">
            <a:spLocks noGrp="1"/>
          </p:cNvSpPr>
          <p:nvPr>
            <p:ph type="body" idx="1"/>
          </p:nvPr>
        </p:nvSpPr>
        <p:spPr>
          <a:xfrm>
            <a:off x="540000" y="1695449"/>
            <a:ext cx="4511674" cy="3124200"/>
          </a:xfrm>
          <a:prstGeom prst="rect">
            <a:avLst/>
          </a:prstGeom>
          <a:noFill/>
          <a:ln>
            <a:noFill/>
          </a:ln>
        </p:spPr>
        <p:txBody>
          <a:bodyPr lIns="91425" tIns="91425" rIns="91425" bIns="91425" anchor="t" anchorCtr="0"/>
          <a:lstStyle>
            <a:lvl1pPr marL="0" marR="0" lvl="0" indent="0" algn="l" rtl="0">
              <a:lnSpc>
                <a:spcPct val="118750"/>
              </a:lnSpc>
              <a:spcBef>
                <a:spcPts val="0"/>
              </a:spcBef>
              <a:spcAft>
                <a:spcPts val="0"/>
              </a:spcAft>
              <a:buClr>
                <a:schemeClr val="dk1"/>
              </a:buClr>
              <a:buFont typeface="Arial"/>
              <a:buNone/>
              <a:defRPr sz="1600" b="0" i="0" u="none" strike="noStrike" cap="none">
                <a:solidFill>
                  <a:srgbClr val="000000"/>
                </a:solidFill>
                <a:latin typeface="Arial"/>
                <a:ea typeface="Arial"/>
                <a:cs typeface="Arial"/>
                <a:sym typeface="Arial"/>
              </a:defRPr>
            </a:lvl1pPr>
            <a:lvl2pPr marL="0" marR="0" lvl="1" indent="0" algn="l" rtl="0">
              <a:lnSpc>
                <a:spcPct val="133333"/>
              </a:lnSpc>
              <a:spcBef>
                <a:spcPts val="1701"/>
              </a:spcBef>
              <a:spcAft>
                <a:spcPts val="0"/>
              </a:spcAft>
              <a:buClr>
                <a:schemeClr val="lt2"/>
              </a:buClr>
              <a:buFont typeface="Arial"/>
              <a:buNone/>
              <a:defRPr sz="1200" b="0" i="1" u="none" strike="noStrike" cap="none">
                <a:solidFill>
                  <a:srgbClr val="000000"/>
                </a:solidFill>
                <a:latin typeface="Arial"/>
                <a:ea typeface="Arial"/>
                <a:cs typeface="Arial"/>
                <a:sym typeface="Arial"/>
              </a:defRPr>
            </a:lvl2pPr>
            <a:lvl3pPr marL="658800" marR="0" lvl="2" indent="-163500" algn="l" rtl="0">
              <a:lnSpc>
                <a:spcPct val="118750"/>
              </a:lnSpc>
              <a:spcBef>
                <a:spcPts val="0"/>
              </a:spcBef>
              <a:spcAft>
                <a:spcPts val="0"/>
              </a:spcAft>
              <a:buClr>
                <a:schemeClr val="accent4"/>
              </a:buClr>
              <a:buSzPct val="100000"/>
              <a:buFont typeface="Arial"/>
              <a:buChar char="‒"/>
              <a:defRPr sz="1600" b="0" i="0" u="none" strike="noStrike" cap="none">
                <a:solidFill>
                  <a:schemeClr val="dk1"/>
                </a:solidFill>
                <a:latin typeface="Arial"/>
                <a:ea typeface="Arial"/>
                <a:cs typeface="Arial"/>
                <a:sym typeface="Arial"/>
              </a:defRPr>
            </a:lvl3pPr>
            <a:lvl4pPr marL="781050" marR="0" lvl="3" indent="-6350" algn="l" rtl="0">
              <a:lnSpc>
                <a:spcPct val="125000"/>
              </a:lnSpc>
              <a:spcBef>
                <a:spcPts val="0"/>
              </a:spcBef>
              <a:spcAft>
                <a:spcPts val="850"/>
              </a:spcAft>
              <a:buClr>
                <a:schemeClr val="dk1"/>
              </a:buClr>
              <a:buFont typeface="Arial"/>
              <a:buNone/>
              <a:defRPr sz="1200" b="0" i="0" u="none" strike="noStrike" cap="none">
                <a:solidFill>
                  <a:schemeClr val="lt2"/>
                </a:solidFill>
                <a:latin typeface="Arial"/>
                <a:ea typeface="Arial"/>
                <a:cs typeface="Arial"/>
                <a:sym typeface="Arial"/>
              </a:defRPr>
            </a:lvl4pPr>
            <a:lvl5pPr marL="2057400" marR="0" lvl="4" indent="-114300" algn="l" rtl="0">
              <a:spcBef>
                <a:spcPts val="360"/>
              </a:spcBef>
              <a:buClr>
                <a:schemeClr val="dk1"/>
              </a:buClr>
              <a:buSzPct val="100000"/>
              <a:buFont typeface="Arial"/>
              <a:buChar char="»"/>
              <a:defRPr sz="1800" b="0" i="0" u="none" strike="noStrike" cap="none">
                <a:solidFill>
                  <a:schemeClr val="dk1"/>
                </a:solidFill>
                <a:latin typeface="Arial"/>
                <a:ea typeface="Arial"/>
                <a:cs typeface="Arial"/>
                <a:sym typeface="Arial"/>
              </a:defRPr>
            </a:lvl5pPr>
            <a:lvl6pPr marL="2514600" marR="0" lvl="5"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58" name="Shape 58"/>
          <p:cNvSpPr>
            <a:spLocks noGrp="1"/>
          </p:cNvSpPr>
          <p:nvPr>
            <p:ph type="pic" idx="2"/>
          </p:nvPr>
        </p:nvSpPr>
        <p:spPr>
          <a:xfrm>
            <a:off x="5876925" y="0"/>
            <a:ext cx="3267075" cy="6858000"/>
          </a:xfrm>
          <a:prstGeom prst="rect">
            <a:avLst/>
          </a:prstGeom>
          <a:solidFill>
            <a:srgbClr val="BBBBBB"/>
          </a:solidFill>
          <a:ln>
            <a:noFill/>
          </a:ln>
        </p:spPr>
        <p:txBody>
          <a:bodyPr lIns="91425" tIns="91425" rIns="91425" bIns="91425" anchor="t" anchorCtr="0"/>
          <a:lstStyle>
            <a:lvl1pPr marL="0" marR="0" lvl="0" indent="0" algn="ctr" rtl="0">
              <a:lnSpc>
                <a:spcPct val="172727"/>
              </a:lnSpc>
              <a:spcBef>
                <a:spcPts val="0"/>
              </a:spcBef>
              <a:spcAft>
                <a:spcPts val="0"/>
              </a:spcAft>
              <a:buClr>
                <a:schemeClr val="dk1"/>
              </a:buClr>
              <a:buFont typeface="Arial"/>
              <a:buNone/>
              <a:defRPr sz="1100" b="0" i="0" u="none" strike="noStrike" cap="none">
                <a:solidFill>
                  <a:schemeClr val="dk1"/>
                </a:solidFill>
                <a:latin typeface="Arial"/>
                <a:ea typeface="Arial"/>
                <a:cs typeface="Arial"/>
                <a:sym typeface="Arial"/>
              </a:defRPr>
            </a:lvl1pPr>
            <a:lvl2pPr marL="180975" marR="0" lvl="1" indent="-79375" algn="l" rtl="0">
              <a:lnSpc>
                <a:spcPct val="118750"/>
              </a:lnSpc>
              <a:spcBef>
                <a:spcPts val="0"/>
              </a:spcBef>
              <a:spcAft>
                <a:spcPts val="0"/>
              </a:spcAft>
              <a:buClr>
                <a:schemeClr val="lt2"/>
              </a:buClr>
              <a:buSzPct val="100000"/>
              <a:buFont typeface="Arial"/>
              <a:buChar char="•"/>
              <a:defRPr sz="1600" b="0" i="0" u="none" strike="noStrike" cap="none">
                <a:solidFill>
                  <a:schemeClr val="dk1"/>
                </a:solidFill>
                <a:latin typeface="Arial"/>
                <a:ea typeface="Arial"/>
                <a:cs typeface="Arial"/>
                <a:sym typeface="Arial"/>
              </a:defRPr>
            </a:lvl2pPr>
            <a:lvl3pPr marL="352425" marR="0" lvl="2" indent="-73025" algn="l" rtl="0">
              <a:lnSpc>
                <a:spcPct val="118750"/>
              </a:lnSpc>
              <a:spcBef>
                <a:spcPts val="0"/>
              </a:spcBef>
              <a:spcAft>
                <a:spcPts val="0"/>
              </a:spcAft>
              <a:buClr>
                <a:schemeClr val="accent4"/>
              </a:buClr>
              <a:buSzPct val="100000"/>
              <a:buFont typeface="Arial"/>
              <a:buChar char="‒"/>
              <a:defRPr sz="1600" b="0" i="0" u="none" strike="noStrike" cap="none">
                <a:solidFill>
                  <a:schemeClr val="dk1"/>
                </a:solidFill>
                <a:latin typeface="Arial"/>
                <a:ea typeface="Arial"/>
                <a:cs typeface="Arial"/>
                <a:sym typeface="Arial"/>
              </a:defRPr>
            </a:lvl3pPr>
            <a:lvl4pPr marL="781050" marR="0" lvl="3" indent="-6350" algn="l" rtl="0">
              <a:lnSpc>
                <a:spcPct val="125000"/>
              </a:lnSpc>
              <a:spcBef>
                <a:spcPts val="0"/>
              </a:spcBef>
              <a:spcAft>
                <a:spcPts val="850"/>
              </a:spcAft>
              <a:buClr>
                <a:schemeClr val="dk1"/>
              </a:buClr>
              <a:buFont typeface="Arial"/>
              <a:buNone/>
              <a:defRPr sz="1200" b="0" i="0" u="none" strike="noStrike" cap="none">
                <a:solidFill>
                  <a:schemeClr val="lt2"/>
                </a:solidFill>
                <a:latin typeface="Arial"/>
                <a:ea typeface="Arial"/>
                <a:cs typeface="Arial"/>
                <a:sym typeface="Arial"/>
              </a:defRPr>
            </a:lvl4pPr>
            <a:lvl5pPr marL="2057400" marR="0" lvl="4" indent="-114300" algn="l" rtl="0">
              <a:spcBef>
                <a:spcPts val="360"/>
              </a:spcBef>
              <a:buClr>
                <a:schemeClr val="dk1"/>
              </a:buClr>
              <a:buSzPct val="100000"/>
              <a:buFont typeface="Arial"/>
              <a:buChar char="»"/>
              <a:defRPr sz="1800" b="0" i="0" u="none" strike="noStrike" cap="none">
                <a:solidFill>
                  <a:schemeClr val="dk1"/>
                </a:solidFill>
                <a:latin typeface="Arial"/>
                <a:ea typeface="Arial"/>
                <a:cs typeface="Arial"/>
                <a:sym typeface="Arial"/>
              </a:defRPr>
            </a:lvl5pPr>
            <a:lvl6pPr marL="2514600" marR="0" lvl="5"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9pPr>
          </a:lstStyle>
          <a:p>
            <a:endParaRPr/>
          </a:p>
        </p:txBody>
      </p:sp>
      <p:pic>
        <p:nvPicPr>
          <p:cNvPr id="59" name="Shape 59"/>
          <p:cNvPicPr preferRelativeResize="0"/>
          <p:nvPr/>
        </p:nvPicPr>
        <p:blipFill rotWithShape="1">
          <a:blip r:embed="rId2">
            <a:alphaModFix/>
          </a:blip>
          <a:srcRect/>
          <a:stretch/>
        </p:blipFill>
        <p:spPr>
          <a:xfrm>
            <a:off x="500410" y="6376789"/>
            <a:ext cx="917999" cy="279914"/>
          </a:xfrm>
          <a:prstGeom prst="rect">
            <a:avLst/>
          </a:prstGeom>
          <a:noFill/>
          <a:ln>
            <a:noFill/>
          </a:ln>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cSld name="Statement and Image Option3">
    <p:bg>
      <p:bgPr>
        <a:solidFill>
          <a:srgbClr val="FFFFFF"/>
        </a:solidFill>
        <a:effectLst/>
      </p:bgPr>
    </p:bg>
    <p:spTree>
      <p:nvGrpSpPr>
        <p:cNvPr id="1" name="Shape 60"/>
        <p:cNvGrpSpPr/>
        <p:nvPr/>
      </p:nvGrpSpPr>
      <p:grpSpPr>
        <a:xfrm>
          <a:off x="0" y="0"/>
          <a:ext cx="0" cy="0"/>
          <a:chOff x="0" y="0"/>
          <a:chExt cx="0" cy="0"/>
        </a:xfrm>
      </p:grpSpPr>
      <p:sp>
        <p:nvSpPr>
          <p:cNvPr id="61" name="Shape 61"/>
          <p:cNvSpPr txBox="1">
            <a:spLocks noGrp="1"/>
          </p:cNvSpPr>
          <p:nvPr>
            <p:ph type="title"/>
          </p:nvPr>
        </p:nvSpPr>
        <p:spPr>
          <a:xfrm>
            <a:off x="539999" y="418050"/>
            <a:ext cx="3681163" cy="1144957"/>
          </a:xfrm>
          <a:prstGeom prst="rect">
            <a:avLst/>
          </a:prstGeom>
          <a:noFill/>
          <a:ln>
            <a:noFill/>
          </a:ln>
        </p:spPr>
        <p:txBody>
          <a:bodyPr lIns="91425" tIns="91425" rIns="91425" bIns="91425" anchor="t" anchorCtr="0"/>
          <a:lstStyle>
            <a:lvl1pPr marL="0" marR="0" lvl="0" indent="0" algn="l" rtl="0">
              <a:lnSpc>
                <a:spcPct val="117647"/>
              </a:lnSpc>
              <a:spcBef>
                <a:spcPts val="0"/>
              </a:spcBef>
              <a:buClr>
                <a:schemeClr val="dk2"/>
              </a:buClr>
              <a:buFont typeface="Times New Roman"/>
              <a:buNone/>
              <a:defRPr sz="3400" b="1" i="0" u="none" strike="noStrike" cap="none">
                <a:solidFill>
                  <a:schemeClr val="dk2"/>
                </a:solidFill>
                <a:latin typeface="Times New Roman"/>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62" name="Shape 62"/>
          <p:cNvSpPr txBox="1">
            <a:spLocks noGrp="1"/>
          </p:cNvSpPr>
          <p:nvPr>
            <p:ph type="body" idx="1"/>
          </p:nvPr>
        </p:nvSpPr>
        <p:spPr>
          <a:xfrm>
            <a:off x="539999" y="1695449"/>
            <a:ext cx="3681163" cy="3124200"/>
          </a:xfrm>
          <a:prstGeom prst="rect">
            <a:avLst/>
          </a:prstGeom>
          <a:noFill/>
          <a:ln>
            <a:noFill/>
          </a:ln>
        </p:spPr>
        <p:txBody>
          <a:bodyPr lIns="91425" tIns="91425" rIns="91425" bIns="91425" anchor="t" anchorCtr="0"/>
          <a:lstStyle>
            <a:lvl1pPr marL="0" marR="0" lvl="0" indent="0" algn="l" rtl="0">
              <a:lnSpc>
                <a:spcPct val="118750"/>
              </a:lnSpc>
              <a:spcBef>
                <a:spcPts val="0"/>
              </a:spcBef>
              <a:spcAft>
                <a:spcPts val="0"/>
              </a:spcAft>
              <a:buClr>
                <a:schemeClr val="dk1"/>
              </a:buClr>
              <a:buFont typeface="Arial"/>
              <a:buNone/>
              <a:defRPr sz="1600" b="0" i="0" u="none" strike="noStrike" cap="none">
                <a:solidFill>
                  <a:srgbClr val="000000"/>
                </a:solidFill>
                <a:latin typeface="Arial"/>
                <a:ea typeface="Arial"/>
                <a:cs typeface="Arial"/>
                <a:sym typeface="Arial"/>
              </a:defRPr>
            </a:lvl1pPr>
            <a:lvl2pPr marL="0" marR="0" lvl="1" indent="0" algn="l" rtl="0">
              <a:lnSpc>
                <a:spcPct val="133333"/>
              </a:lnSpc>
              <a:spcBef>
                <a:spcPts val="1701"/>
              </a:spcBef>
              <a:spcAft>
                <a:spcPts val="0"/>
              </a:spcAft>
              <a:buClr>
                <a:schemeClr val="lt2"/>
              </a:buClr>
              <a:buFont typeface="Arial"/>
              <a:buNone/>
              <a:defRPr sz="1200" b="0" i="1" u="none" strike="noStrike" cap="none">
                <a:solidFill>
                  <a:srgbClr val="000000"/>
                </a:solidFill>
                <a:latin typeface="Arial"/>
                <a:ea typeface="Arial"/>
                <a:cs typeface="Arial"/>
                <a:sym typeface="Arial"/>
              </a:defRPr>
            </a:lvl2pPr>
            <a:lvl3pPr marL="658800" marR="0" lvl="2" indent="-163500" algn="l" rtl="0">
              <a:lnSpc>
                <a:spcPct val="118750"/>
              </a:lnSpc>
              <a:spcBef>
                <a:spcPts val="0"/>
              </a:spcBef>
              <a:spcAft>
                <a:spcPts val="0"/>
              </a:spcAft>
              <a:buClr>
                <a:schemeClr val="accent4"/>
              </a:buClr>
              <a:buSzPct val="100000"/>
              <a:buFont typeface="Arial"/>
              <a:buChar char="‒"/>
              <a:defRPr sz="1600" b="0" i="0" u="none" strike="noStrike" cap="none">
                <a:solidFill>
                  <a:schemeClr val="dk1"/>
                </a:solidFill>
                <a:latin typeface="Arial"/>
                <a:ea typeface="Arial"/>
                <a:cs typeface="Arial"/>
                <a:sym typeface="Arial"/>
              </a:defRPr>
            </a:lvl3pPr>
            <a:lvl4pPr marL="781050" marR="0" lvl="3" indent="-6350" algn="l" rtl="0">
              <a:lnSpc>
                <a:spcPct val="125000"/>
              </a:lnSpc>
              <a:spcBef>
                <a:spcPts val="0"/>
              </a:spcBef>
              <a:spcAft>
                <a:spcPts val="850"/>
              </a:spcAft>
              <a:buClr>
                <a:schemeClr val="dk1"/>
              </a:buClr>
              <a:buFont typeface="Arial"/>
              <a:buNone/>
              <a:defRPr sz="1200" b="0" i="0" u="none" strike="noStrike" cap="none">
                <a:solidFill>
                  <a:schemeClr val="lt2"/>
                </a:solidFill>
                <a:latin typeface="Arial"/>
                <a:ea typeface="Arial"/>
                <a:cs typeface="Arial"/>
                <a:sym typeface="Arial"/>
              </a:defRPr>
            </a:lvl4pPr>
            <a:lvl5pPr marL="2057400" marR="0" lvl="4" indent="-114300" algn="l" rtl="0">
              <a:spcBef>
                <a:spcPts val="360"/>
              </a:spcBef>
              <a:buClr>
                <a:schemeClr val="dk1"/>
              </a:buClr>
              <a:buSzPct val="100000"/>
              <a:buFont typeface="Arial"/>
              <a:buChar char="»"/>
              <a:defRPr sz="1800" b="0" i="0" u="none" strike="noStrike" cap="none">
                <a:solidFill>
                  <a:schemeClr val="dk1"/>
                </a:solidFill>
                <a:latin typeface="Arial"/>
                <a:ea typeface="Arial"/>
                <a:cs typeface="Arial"/>
                <a:sym typeface="Arial"/>
              </a:defRPr>
            </a:lvl5pPr>
            <a:lvl6pPr marL="2514600" marR="0" lvl="5"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63" name="Shape 63"/>
          <p:cNvSpPr>
            <a:spLocks noGrp="1"/>
          </p:cNvSpPr>
          <p:nvPr>
            <p:ph type="pic" idx="2"/>
          </p:nvPr>
        </p:nvSpPr>
        <p:spPr>
          <a:xfrm>
            <a:off x="4581525" y="0"/>
            <a:ext cx="4562475" cy="6858000"/>
          </a:xfrm>
          <a:prstGeom prst="rect">
            <a:avLst/>
          </a:prstGeom>
          <a:solidFill>
            <a:srgbClr val="BBBBBB"/>
          </a:solidFill>
          <a:ln>
            <a:noFill/>
          </a:ln>
        </p:spPr>
        <p:txBody>
          <a:bodyPr lIns="91425" tIns="91425" rIns="91425" bIns="91425" anchor="t" anchorCtr="0"/>
          <a:lstStyle>
            <a:lvl1pPr marL="0" marR="0" lvl="0" indent="0" algn="ctr" rtl="0">
              <a:lnSpc>
                <a:spcPct val="172727"/>
              </a:lnSpc>
              <a:spcBef>
                <a:spcPts val="0"/>
              </a:spcBef>
              <a:spcAft>
                <a:spcPts val="0"/>
              </a:spcAft>
              <a:buClr>
                <a:schemeClr val="dk1"/>
              </a:buClr>
              <a:buFont typeface="Arial"/>
              <a:buNone/>
              <a:defRPr sz="1100" b="0" i="0" u="none" strike="noStrike" cap="none">
                <a:solidFill>
                  <a:schemeClr val="dk1"/>
                </a:solidFill>
                <a:latin typeface="Arial"/>
                <a:ea typeface="Arial"/>
                <a:cs typeface="Arial"/>
                <a:sym typeface="Arial"/>
              </a:defRPr>
            </a:lvl1pPr>
            <a:lvl2pPr marL="180975" marR="0" lvl="1" indent="-79375" algn="l" rtl="0">
              <a:lnSpc>
                <a:spcPct val="118750"/>
              </a:lnSpc>
              <a:spcBef>
                <a:spcPts val="0"/>
              </a:spcBef>
              <a:spcAft>
                <a:spcPts val="0"/>
              </a:spcAft>
              <a:buClr>
                <a:schemeClr val="lt2"/>
              </a:buClr>
              <a:buSzPct val="100000"/>
              <a:buFont typeface="Arial"/>
              <a:buChar char="•"/>
              <a:defRPr sz="1600" b="0" i="0" u="none" strike="noStrike" cap="none">
                <a:solidFill>
                  <a:schemeClr val="dk1"/>
                </a:solidFill>
                <a:latin typeface="Arial"/>
                <a:ea typeface="Arial"/>
                <a:cs typeface="Arial"/>
                <a:sym typeface="Arial"/>
              </a:defRPr>
            </a:lvl2pPr>
            <a:lvl3pPr marL="352425" marR="0" lvl="2" indent="-73025" algn="l" rtl="0">
              <a:lnSpc>
                <a:spcPct val="118750"/>
              </a:lnSpc>
              <a:spcBef>
                <a:spcPts val="0"/>
              </a:spcBef>
              <a:spcAft>
                <a:spcPts val="0"/>
              </a:spcAft>
              <a:buClr>
                <a:schemeClr val="accent4"/>
              </a:buClr>
              <a:buSzPct val="100000"/>
              <a:buFont typeface="Arial"/>
              <a:buChar char="‒"/>
              <a:defRPr sz="1600" b="0" i="0" u="none" strike="noStrike" cap="none">
                <a:solidFill>
                  <a:schemeClr val="dk1"/>
                </a:solidFill>
                <a:latin typeface="Arial"/>
                <a:ea typeface="Arial"/>
                <a:cs typeface="Arial"/>
                <a:sym typeface="Arial"/>
              </a:defRPr>
            </a:lvl3pPr>
            <a:lvl4pPr marL="781050" marR="0" lvl="3" indent="-6350" algn="l" rtl="0">
              <a:lnSpc>
                <a:spcPct val="125000"/>
              </a:lnSpc>
              <a:spcBef>
                <a:spcPts val="0"/>
              </a:spcBef>
              <a:spcAft>
                <a:spcPts val="850"/>
              </a:spcAft>
              <a:buClr>
                <a:schemeClr val="dk1"/>
              </a:buClr>
              <a:buFont typeface="Arial"/>
              <a:buNone/>
              <a:defRPr sz="1200" b="0" i="0" u="none" strike="noStrike" cap="none">
                <a:solidFill>
                  <a:schemeClr val="lt2"/>
                </a:solidFill>
                <a:latin typeface="Arial"/>
                <a:ea typeface="Arial"/>
                <a:cs typeface="Arial"/>
                <a:sym typeface="Arial"/>
              </a:defRPr>
            </a:lvl4pPr>
            <a:lvl5pPr marL="2057400" marR="0" lvl="4" indent="-114300" algn="l" rtl="0">
              <a:spcBef>
                <a:spcPts val="360"/>
              </a:spcBef>
              <a:buClr>
                <a:schemeClr val="dk1"/>
              </a:buClr>
              <a:buSzPct val="100000"/>
              <a:buFont typeface="Arial"/>
              <a:buChar char="»"/>
              <a:defRPr sz="1800" b="0" i="0" u="none" strike="noStrike" cap="none">
                <a:solidFill>
                  <a:schemeClr val="dk1"/>
                </a:solidFill>
                <a:latin typeface="Arial"/>
                <a:ea typeface="Arial"/>
                <a:cs typeface="Arial"/>
                <a:sym typeface="Arial"/>
              </a:defRPr>
            </a:lvl5pPr>
            <a:lvl6pPr marL="2514600" marR="0" lvl="5"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64" name="Shape 64"/>
          <p:cNvSpPr txBox="1">
            <a:spLocks noGrp="1"/>
          </p:cNvSpPr>
          <p:nvPr>
            <p:ph type="body" idx="3"/>
          </p:nvPr>
        </p:nvSpPr>
        <p:spPr>
          <a:xfrm>
            <a:off x="542925" y="5838825"/>
            <a:ext cx="3678238" cy="457200"/>
          </a:xfrm>
          <a:prstGeom prst="rect">
            <a:avLst/>
          </a:prstGeom>
          <a:noFill/>
          <a:ln>
            <a:noFill/>
          </a:ln>
        </p:spPr>
        <p:txBody>
          <a:bodyPr lIns="91425" tIns="91425" rIns="91425" bIns="91425" anchor="t" anchorCtr="0"/>
          <a:lstStyle>
            <a:lvl1pPr marL="0" marR="0" lvl="0" indent="0" algn="l" rtl="0">
              <a:lnSpc>
                <a:spcPct val="118181"/>
              </a:lnSpc>
              <a:spcBef>
                <a:spcPts val="0"/>
              </a:spcBef>
              <a:spcAft>
                <a:spcPts val="0"/>
              </a:spcAft>
              <a:buClr>
                <a:schemeClr val="dk2"/>
              </a:buClr>
              <a:buFont typeface="Arial"/>
              <a:buNone/>
              <a:defRPr sz="1100" b="0" i="0" u="none" strike="noStrike" cap="none">
                <a:solidFill>
                  <a:schemeClr val="dk2"/>
                </a:solidFill>
                <a:latin typeface="Arial"/>
                <a:ea typeface="Arial"/>
                <a:cs typeface="Arial"/>
                <a:sym typeface="Arial"/>
              </a:defRPr>
            </a:lvl1pPr>
            <a:lvl2pPr marL="180975" marR="0" lvl="1" indent="-79375" algn="l" rtl="0">
              <a:lnSpc>
                <a:spcPct val="118750"/>
              </a:lnSpc>
              <a:spcBef>
                <a:spcPts val="0"/>
              </a:spcBef>
              <a:spcAft>
                <a:spcPts val="0"/>
              </a:spcAft>
              <a:buClr>
                <a:schemeClr val="lt2"/>
              </a:buClr>
              <a:buSzPct val="100000"/>
              <a:buFont typeface="Arial"/>
              <a:buChar char="•"/>
              <a:defRPr sz="1600" b="0" i="0" u="none" strike="noStrike" cap="none">
                <a:solidFill>
                  <a:schemeClr val="dk1"/>
                </a:solidFill>
                <a:latin typeface="Arial"/>
                <a:ea typeface="Arial"/>
                <a:cs typeface="Arial"/>
                <a:sym typeface="Arial"/>
              </a:defRPr>
            </a:lvl2pPr>
            <a:lvl3pPr marL="352425" marR="0" lvl="2" indent="-73025" algn="l" rtl="0">
              <a:lnSpc>
                <a:spcPct val="118750"/>
              </a:lnSpc>
              <a:spcBef>
                <a:spcPts val="0"/>
              </a:spcBef>
              <a:spcAft>
                <a:spcPts val="0"/>
              </a:spcAft>
              <a:buClr>
                <a:schemeClr val="accent4"/>
              </a:buClr>
              <a:buSzPct val="100000"/>
              <a:buFont typeface="Arial"/>
              <a:buChar char="‒"/>
              <a:defRPr sz="1600" b="0" i="0" u="none" strike="noStrike" cap="none">
                <a:solidFill>
                  <a:schemeClr val="dk1"/>
                </a:solidFill>
                <a:latin typeface="Arial"/>
                <a:ea typeface="Arial"/>
                <a:cs typeface="Arial"/>
                <a:sym typeface="Arial"/>
              </a:defRPr>
            </a:lvl3pPr>
            <a:lvl4pPr marL="781050" marR="0" lvl="3" indent="-6350" algn="l" rtl="0">
              <a:lnSpc>
                <a:spcPct val="125000"/>
              </a:lnSpc>
              <a:spcBef>
                <a:spcPts val="0"/>
              </a:spcBef>
              <a:spcAft>
                <a:spcPts val="850"/>
              </a:spcAft>
              <a:buClr>
                <a:schemeClr val="dk1"/>
              </a:buClr>
              <a:buFont typeface="Arial"/>
              <a:buNone/>
              <a:defRPr sz="1200" b="0" i="0" u="none" strike="noStrike" cap="none">
                <a:solidFill>
                  <a:schemeClr val="lt2"/>
                </a:solidFill>
                <a:latin typeface="Arial"/>
                <a:ea typeface="Arial"/>
                <a:cs typeface="Arial"/>
                <a:sym typeface="Arial"/>
              </a:defRPr>
            </a:lvl4pPr>
            <a:lvl5pPr marL="2057400" marR="0" lvl="4" indent="-114300" algn="l" rtl="0">
              <a:spcBef>
                <a:spcPts val="360"/>
              </a:spcBef>
              <a:buClr>
                <a:schemeClr val="dk1"/>
              </a:buClr>
              <a:buSzPct val="100000"/>
              <a:buFont typeface="Arial"/>
              <a:buChar char="»"/>
              <a:defRPr sz="1800" b="0" i="0" u="none" strike="noStrike" cap="none">
                <a:solidFill>
                  <a:schemeClr val="dk1"/>
                </a:solidFill>
                <a:latin typeface="Arial"/>
                <a:ea typeface="Arial"/>
                <a:cs typeface="Arial"/>
                <a:sym typeface="Arial"/>
              </a:defRPr>
            </a:lvl5pPr>
            <a:lvl6pPr marL="2514600" marR="0" lvl="5"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9pPr>
          </a:lstStyle>
          <a:p>
            <a:endParaRPr/>
          </a:p>
        </p:txBody>
      </p:sp>
      <p:pic>
        <p:nvPicPr>
          <p:cNvPr id="65" name="Shape 65"/>
          <p:cNvPicPr preferRelativeResize="0"/>
          <p:nvPr/>
        </p:nvPicPr>
        <p:blipFill rotWithShape="1">
          <a:blip r:embed="rId2">
            <a:alphaModFix/>
          </a:blip>
          <a:srcRect/>
          <a:stretch/>
        </p:blipFill>
        <p:spPr>
          <a:xfrm>
            <a:off x="500410" y="6376789"/>
            <a:ext cx="917999" cy="279914"/>
          </a:xfrm>
          <a:prstGeom prst="rect">
            <a:avLst/>
          </a:prstGeom>
          <a:noFill/>
          <a:ln>
            <a:noFill/>
          </a:ln>
        </p:spPr>
      </p:pic>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Statement and Image Option4">
    <p:bg>
      <p:bgPr>
        <a:solidFill>
          <a:srgbClr val="FFFFFF"/>
        </a:solidFill>
        <a:effectLst/>
      </p:bgPr>
    </p:bg>
    <p:spTree>
      <p:nvGrpSpPr>
        <p:cNvPr id="1" name="Shape 66"/>
        <p:cNvGrpSpPr/>
        <p:nvPr/>
      </p:nvGrpSpPr>
      <p:grpSpPr>
        <a:xfrm>
          <a:off x="0" y="0"/>
          <a:ext cx="0" cy="0"/>
          <a:chOff x="0" y="0"/>
          <a:chExt cx="0" cy="0"/>
        </a:xfrm>
      </p:grpSpPr>
      <p:sp>
        <p:nvSpPr>
          <p:cNvPr id="67" name="Shape 67"/>
          <p:cNvSpPr txBox="1">
            <a:spLocks noGrp="1"/>
          </p:cNvSpPr>
          <p:nvPr>
            <p:ph type="title"/>
          </p:nvPr>
        </p:nvSpPr>
        <p:spPr>
          <a:xfrm>
            <a:off x="539999" y="418050"/>
            <a:ext cx="4517775" cy="1144957"/>
          </a:xfrm>
          <a:prstGeom prst="rect">
            <a:avLst/>
          </a:prstGeom>
          <a:noFill/>
          <a:ln>
            <a:noFill/>
          </a:ln>
        </p:spPr>
        <p:txBody>
          <a:bodyPr lIns="91425" tIns="91425" rIns="91425" bIns="91425" anchor="t" anchorCtr="0"/>
          <a:lstStyle>
            <a:lvl1pPr marL="0" marR="0" lvl="0" indent="0" algn="l" rtl="0">
              <a:lnSpc>
                <a:spcPct val="117647"/>
              </a:lnSpc>
              <a:spcBef>
                <a:spcPts val="0"/>
              </a:spcBef>
              <a:buClr>
                <a:schemeClr val="dk2"/>
              </a:buClr>
              <a:buFont typeface="Times New Roman"/>
              <a:buNone/>
              <a:defRPr sz="3400" b="1" i="0" u="none" strike="noStrike" cap="none">
                <a:solidFill>
                  <a:schemeClr val="dk2"/>
                </a:solidFill>
                <a:latin typeface="Times New Roman"/>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68" name="Shape 68"/>
          <p:cNvSpPr txBox="1">
            <a:spLocks noGrp="1"/>
          </p:cNvSpPr>
          <p:nvPr>
            <p:ph type="body" idx="1"/>
          </p:nvPr>
        </p:nvSpPr>
        <p:spPr>
          <a:xfrm>
            <a:off x="539999" y="1695449"/>
            <a:ext cx="4517775" cy="3124200"/>
          </a:xfrm>
          <a:prstGeom prst="rect">
            <a:avLst/>
          </a:prstGeom>
          <a:noFill/>
          <a:ln>
            <a:noFill/>
          </a:ln>
        </p:spPr>
        <p:txBody>
          <a:bodyPr lIns="91425" tIns="91425" rIns="91425" bIns="91425" anchor="t" anchorCtr="0"/>
          <a:lstStyle>
            <a:lvl1pPr marL="0" marR="0" lvl="0" indent="0" algn="l" rtl="0">
              <a:lnSpc>
                <a:spcPct val="118750"/>
              </a:lnSpc>
              <a:spcBef>
                <a:spcPts val="0"/>
              </a:spcBef>
              <a:spcAft>
                <a:spcPts val="0"/>
              </a:spcAft>
              <a:buClr>
                <a:schemeClr val="dk1"/>
              </a:buClr>
              <a:buFont typeface="Arial"/>
              <a:buNone/>
              <a:defRPr sz="1600" b="0" i="0" u="none" strike="noStrike" cap="none">
                <a:solidFill>
                  <a:srgbClr val="000000"/>
                </a:solidFill>
                <a:latin typeface="Arial"/>
                <a:ea typeface="Arial"/>
                <a:cs typeface="Arial"/>
                <a:sym typeface="Arial"/>
              </a:defRPr>
            </a:lvl1pPr>
            <a:lvl2pPr marL="0" marR="0" lvl="1" indent="0" algn="l" rtl="0">
              <a:lnSpc>
                <a:spcPct val="133333"/>
              </a:lnSpc>
              <a:spcBef>
                <a:spcPts val="1701"/>
              </a:spcBef>
              <a:spcAft>
                <a:spcPts val="0"/>
              </a:spcAft>
              <a:buClr>
                <a:schemeClr val="lt2"/>
              </a:buClr>
              <a:buFont typeface="Arial"/>
              <a:buNone/>
              <a:defRPr sz="1200" b="0" i="1" u="none" strike="noStrike" cap="none">
                <a:solidFill>
                  <a:srgbClr val="000000"/>
                </a:solidFill>
                <a:latin typeface="Arial"/>
                <a:ea typeface="Arial"/>
                <a:cs typeface="Arial"/>
                <a:sym typeface="Arial"/>
              </a:defRPr>
            </a:lvl2pPr>
            <a:lvl3pPr marL="658800" marR="0" lvl="2" indent="-163500" algn="l" rtl="0">
              <a:lnSpc>
                <a:spcPct val="118750"/>
              </a:lnSpc>
              <a:spcBef>
                <a:spcPts val="0"/>
              </a:spcBef>
              <a:spcAft>
                <a:spcPts val="0"/>
              </a:spcAft>
              <a:buClr>
                <a:schemeClr val="accent4"/>
              </a:buClr>
              <a:buSzPct val="100000"/>
              <a:buFont typeface="Arial"/>
              <a:buChar char="‒"/>
              <a:defRPr sz="1600" b="0" i="0" u="none" strike="noStrike" cap="none">
                <a:solidFill>
                  <a:schemeClr val="dk1"/>
                </a:solidFill>
                <a:latin typeface="Arial"/>
                <a:ea typeface="Arial"/>
                <a:cs typeface="Arial"/>
                <a:sym typeface="Arial"/>
              </a:defRPr>
            </a:lvl3pPr>
            <a:lvl4pPr marL="781050" marR="0" lvl="3" indent="-6350" algn="l" rtl="0">
              <a:lnSpc>
                <a:spcPct val="125000"/>
              </a:lnSpc>
              <a:spcBef>
                <a:spcPts val="0"/>
              </a:spcBef>
              <a:spcAft>
                <a:spcPts val="850"/>
              </a:spcAft>
              <a:buClr>
                <a:schemeClr val="dk1"/>
              </a:buClr>
              <a:buFont typeface="Arial"/>
              <a:buNone/>
              <a:defRPr sz="1200" b="0" i="0" u="none" strike="noStrike" cap="none">
                <a:solidFill>
                  <a:schemeClr val="lt2"/>
                </a:solidFill>
                <a:latin typeface="Arial"/>
                <a:ea typeface="Arial"/>
                <a:cs typeface="Arial"/>
                <a:sym typeface="Arial"/>
              </a:defRPr>
            </a:lvl4pPr>
            <a:lvl5pPr marL="2057400" marR="0" lvl="4" indent="-114300" algn="l" rtl="0">
              <a:spcBef>
                <a:spcPts val="360"/>
              </a:spcBef>
              <a:buClr>
                <a:schemeClr val="dk1"/>
              </a:buClr>
              <a:buSzPct val="100000"/>
              <a:buFont typeface="Arial"/>
              <a:buChar char="»"/>
              <a:defRPr sz="1800" b="0" i="0" u="none" strike="noStrike" cap="none">
                <a:solidFill>
                  <a:schemeClr val="dk1"/>
                </a:solidFill>
                <a:latin typeface="Arial"/>
                <a:ea typeface="Arial"/>
                <a:cs typeface="Arial"/>
                <a:sym typeface="Arial"/>
              </a:defRPr>
            </a:lvl5pPr>
            <a:lvl6pPr marL="2514600" marR="0" lvl="5"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69" name="Shape 69"/>
          <p:cNvSpPr>
            <a:spLocks noGrp="1"/>
          </p:cNvSpPr>
          <p:nvPr>
            <p:ph type="pic" idx="2"/>
          </p:nvPr>
        </p:nvSpPr>
        <p:spPr>
          <a:xfrm>
            <a:off x="5867400" y="0"/>
            <a:ext cx="3276600" cy="6858000"/>
          </a:xfrm>
          <a:prstGeom prst="rect">
            <a:avLst/>
          </a:prstGeom>
          <a:solidFill>
            <a:srgbClr val="BBBBBB"/>
          </a:solidFill>
          <a:ln>
            <a:noFill/>
          </a:ln>
        </p:spPr>
        <p:txBody>
          <a:bodyPr lIns="91425" tIns="91425" rIns="91425" bIns="91425" anchor="t" anchorCtr="0"/>
          <a:lstStyle>
            <a:lvl1pPr marL="0" marR="0" lvl="0" indent="0" algn="ctr" rtl="0">
              <a:lnSpc>
                <a:spcPct val="172727"/>
              </a:lnSpc>
              <a:spcBef>
                <a:spcPts val="0"/>
              </a:spcBef>
              <a:spcAft>
                <a:spcPts val="0"/>
              </a:spcAft>
              <a:buClr>
                <a:schemeClr val="dk1"/>
              </a:buClr>
              <a:buFont typeface="Arial"/>
              <a:buNone/>
              <a:defRPr sz="1100" b="0" i="0" u="none" strike="noStrike" cap="none">
                <a:solidFill>
                  <a:schemeClr val="dk1"/>
                </a:solidFill>
                <a:latin typeface="Arial"/>
                <a:ea typeface="Arial"/>
                <a:cs typeface="Arial"/>
                <a:sym typeface="Arial"/>
              </a:defRPr>
            </a:lvl1pPr>
            <a:lvl2pPr marL="180975" marR="0" lvl="1" indent="-79375" algn="l" rtl="0">
              <a:lnSpc>
                <a:spcPct val="118750"/>
              </a:lnSpc>
              <a:spcBef>
                <a:spcPts val="0"/>
              </a:spcBef>
              <a:spcAft>
                <a:spcPts val="0"/>
              </a:spcAft>
              <a:buClr>
                <a:schemeClr val="lt2"/>
              </a:buClr>
              <a:buSzPct val="100000"/>
              <a:buFont typeface="Arial"/>
              <a:buChar char="•"/>
              <a:defRPr sz="1600" b="0" i="0" u="none" strike="noStrike" cap="none">
                <a:solidFill>
                  <a:schemeClr val="dk1"/>
                </a:solidFill>
                <a:latin typeface="Arial"/>
                <a:ea typeface="Arial"/>
                <a:cs typeface="Arial"/>
                <a:sym typeface="Arial"/>
              </a:defRPr>
            </a:lvl2pPr>
            <a:lvl3pPr marL="352425" marR="0" lvl="2" indent="-73025" algn="l" rtl="0">
              <a:lnSpc>
                <a:spcPct val="118750"/>
              </a:lnSpc>
              <a:spcBef>
                <a:spcPts val="0"/>
              </a:spcBef>
              <a:spcAft>
                <a:spcPts val="0"/>
              </a:spcAft>
              <a:buClr>
                <a:schemeClr val="accent4"/>
              </a:buClr>
              <a:buSzPct val="100000"/>
              <a:buFont typeface="Arial"/>
              <a:buChar char="‒"/>
              <a:defRPr sz="1600" b="0" i="0" u="none" strike="noStrike" cap="none">
                <a:solidFill>
                  <a:schemeClr val="dk1"/>
                </a:solidFill>
                <a:latin typeface="Arial"/>
                <a:ea typeface="Arial"/>
                <a:cs typeface="Arial"/>
                <a:sym typeface="Arial"/>
              </a:defRPr>
            </a:lvl3pPr>
            <a:lvl4pPr marL="781050" marR="0" lvl="3" indent="-6350" algn="l" rtl="0">
              <a:lnSpc>
                <a:spcPct val="125000"/>
              </a:lnSpc>
              <a:spcBef>
                <a:spcPts val="0"/>
              </a:spcBef>
              <a:spcAft>
                <a:spcPts val="850"/>
              </a:spcAft>
              <a:buClr>
                <a:schemeClr val="dk1"/>
              </a:buClr>
              <a:buFont typeface="Arial"/>
              <a:buNone/>
              <a:defRPr sz="1200" b="0" i="0" u="none" strike="noStrike" cap="none">
                <a:solidFill>
                  <a:schemeClr val="lt2"/>
                </a:solidFill>
                <a:latin typeface="Arial"/>
                <a:ea typeface="Arial"/>
                <a:cs typeface="Arial"/>
                <a:sym typeface="Arial"/>
              </a:defRPr>
            </a:lvl4pPr>
            <a:lvl5pPr marL="2057400" marR="0" lvl="4" indent="-114300" algn="l" rtl="0">
              <a:spcBef>
                <a:spcPts val="360"/>
              </a:spcBef>
              <a:buClr>
                <a:schemeClr val="dk1"/>
              </a:buClr>
              <a:buSzPct val="100000"/>
              <a:buFont typeface="Arial"/>
              <a:buChar char="»"/>
              <a:defRPr sz="1800" b="0" i="0" u="none" strike="noStrike" cap="none">
                <a:solidFill>
                  <a:schemeClr val="dk1"/>
                </a:solidFill>
                <a:latin typeface="Arial"/>
                <a:ea typeface="Arial"/>
                <a:cs typeface="Arial"/>
                <a:sym typeface="Arial"/>
              </a:defRPr>
            </a:lvl5pPr>
            <a:lvl6pPr marL="2514600" marR="0" lvl="5"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70" name="Shape 70"/>
          <p:cNvSpPr txBox="1">
            <a:spLocks noGrp="1"/>
          </p:cNvSpPr>
          <p:nvPr>
            <p:ph type="body" idx="3"/>
          </p:nvPr>
        </p:nvSpPr>
        <p:spPr>
          <a:xfrm>
            <a:off x="542925" y="5838825"/>
            <a:ext cx="3581399" cy="457200"/>
          </a:xfrm>
          <a:prstGeom prst="rect">
            <a:avLst/>
          </a:prstGeom>
          <a:noFill/>
          <a:ln>
            <a:noFill/>
          </a:ln>
        </p:spPr>
        <p:txBody>
          <a:bodyPr lIns="91425" tIns="91425" rIns="91425" bIns="91425" anchor="t" anchorCtr="0"/>
          <a:lstStyle>
            <a:lvl1pPr marL="0" marR="0" lvl="0" indent="0" algn="l" rtl="0">
              <a:lnSpc>
                <a:spcPct val="118181"/>
              </a:lnSpc>
              <a:spcBef>
                <a:spcPts val="0"/>
              </a:spcBef>
              <a:spcAft>
                <a:spcPts val="0"/>
              </a:spcAft>
              <a:buClr>
                <a:schemeClr val="dk2"/>
              </a:buClr>
              <a:buFont typeface="Arial"/>
              <a:buNone/>
              <a:defRPr sz="1100" b="0" i="0" u="none" strike="noStrike" cap="none">
                <a:solidFill>
                  <a:schemeClr val="dk2"/>
                </a:solidFill>
                <a:latin typeface="Arial"/>
                <a:ea typeface="Arial"/>
                <a:cs typeface="Arial"/>
                <a:sym typeface="Arial"/>
              </a:defRPr>
            </a:lvl1pPr>
            <a:lvl2pPr marL="180975" marR="0" lvl="1" indent="-79375" algn="l" rtl="0">
              <a:lnSpc>
                <a:spcPct val="118750"/>
              </a:lnSpc>
              <a:spcBef>
                <a:spcPts val="0"/>
              </a:spcBef>
              <a:spcAft>
                <a:spcPts val="0"/>
              </a:spcAft>
              <a:buClr>
                <a:schemeClr val="lt2"/>
              </a:buClr>
              <a:buSzPct val="100000"/>
              <a:buFont typeface="Arial"/>
              <a:buChar char="•"/>
              <a:defRPr sz="1600" b="0" i="0" u="none" strike="noStrike" cap="none">
                <a:solidFill>
                  <a:schemeClr val="dk1"/>
                </a:solidFill>
                <a:latin typeface="Arial"/>
                <a:ea typeface="Arial"/>
                <a:cs typeface="Arial"/>
                <a:sym typeface="Arial"/>
              </a:defRPr>
            </a:lvl2pPr>
            <a:lvl3pPr marL="352425" marR="0" lvl="2" indent="-73025" algn="l" rtl="0">
              <a:lnSpc>
                <a:spcPct val="118750"/>
              </a:lnSpc>
              <a:spcBef>
                <a:spcPts val="0"/>
              </a:spcBef>
              <a:spcAft>
                <a:spcPts val="0"/>
              </a:spcAft>
              <a:buClr>
                <a:schemeClr val="accent4"/>
              </a:buClr>
              <a:buSzPct val="100000"/>
              <a:buFont typeface="Arial"/>
              <a:buChar char="‒"/>
              <a:defRPr sz="1600" b="0" i="0" u="none" strike="noStrike" cap="none">
                <a:solidFill>
                  <a:schemeClr val="dk1"/>
                </a:solidFill>
                <a:latin typeface="Arial"/>
                <a:ea typeface="Arial"/>
                <a:cs typeface="Arial"/>
                <a:sym typeface="Arial"/>
              </a:defRPr>
            </a:lvl3pPr>
            <a:lvl4pPr marL="781050" marR="0" lvl="3" indent="-6350" algn="l" rtl="0">
              <a:lnSpc>
                <a:spcPct val="125000"/>
              </a:lnSpc>
              <a:spcBef>
                <a:spcPts val="0"/>
              </a:spcBef>
              <a:spcAft>
                <a:spcPts val="850"/>
              </a:spcAft>
              <a:buClr>
                <a:schemeClr val="dk1"/>
              </a:buClr>
              <a:buFont typeface="Arial"/>
              <a:buNone/>
              <a:defRPr sz="1200" b="0" i="0" u="none" strike="noStrike" cap="none">
                <a:solidFill>
                  <a:schemeClr val="lt2"/>
                </a:solidFill>
                <a:latin typeface="Arial"/>
                <a:ea typeface="Arial"/>
                <a:cs typeface="Arial"/>
                <a:sym typeface="Arial"/>
              </a:defRPr>
            </a:lvl4pPr>
            <a:lvl5pPr marL="2057400" marR="0" lvl="4" indent="-114300" algn="l" rtl="0">
              <a:spcBef>
                <a:spcPts val="360"/>
              </a:spcBef>
              <a:buClr>
                <a:schemeClr val="dk1"/>
              </a:buClr>
              <a:buSzPct val="100000"/>
              <a:buFont typeface="Arial"/>
              <a:buChar char="»"/>
              <a:defRPr sz="1800" b="0" i="0" u="none" strike="noStrike" cap="none">
                <a:solidFill>
                  <a:schemeClr val="dk1"/>
                </a:solidFill>
                <a:latin typeface="Arial"/>
                <a:ea typeface="Arial"/>
                <a:cs typeface="Arial"/>
                <a:sym typeface="Arial"/>
              </a:defRPr>
            </a:lvl5pPr>
            <a:lvl6pPr marL="2514600" marR="0" lvl="5"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9pPr>
          </a:lstStyle>
          <a:p>
            <a:endParaRPr/>
          </a:p>
        </p:txBody>
      </p:sp>
      <p:pic>
        <p:nvPicPr>
          <p:cNvPr id="71" name="Shape 71"/>
          <p:cNvPicPr preferRelativeResize="0"/>
          <p:nvPr/>
        </p:nvPicPr>
        <p:blipFill rotWithShape="1">
          <a:blip r:embed="rId2">
            <a:alphaModFix/>
          </a:blip>
          <a:srcRect/>
          <a:stretch/>
        </p:blipFill>
        <p:spPr>
          <a:xfrm>
            <a:off x="500410" y="6376789"/>
            <a:ext cx="917999" cy="279914"/>
          </a:xfrm>
          <a:prstGeom prst="rect">
            <a:avLst/>
          </a:prstGeom>
          <a:noFill/>
          <a:ln>
            <a:noFill/>
          </a:ln>
        </p:spPr>
      </p:pic>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cSld name="Statement and Image Option5">
    <p:bg>
      <p:bgPr>
        <a:solidFill>
          <a:srgbClr val="FFFFFF"/>
        </a:solidFill>
        <a:effectLst/>
      </p:bgPr>
    </p:bg>
    <p:spTree>
      <p:nvGrpSpPr>
        <p:cNvPr id="1" name="Shape 72"/>
        <p:cNvGrpSpPr/>
        <p:nvPr/>
      </p:nvGrpSpPr>
      <p:grpSpPr>
        <a:xfrm>
          <a:off x="0" y="0"/>
          <a:ext cx="0" cy="0"/>
          <a:chOff x="0" y="0"/>
          <a:chExt cx="0" cy="0"/>
        </a:xfrm>
      </p:grpSpPr>
      <p:sp>
        <p:nvSpPr>
          <p:cNvPr id="73" name="Shape 73"/>
          <p:cNvSpPr txBox="1">
            <a:spLocks noGrp="1"/>
          </p:cNvSpPr>
          <p:nvPr>
            <p:ph type="title"/>
          </p:nvPr>
        </p:nvSpPr>
        <p:spPr>
          <a:xfrm>
            <a:off x="3698875" y="418050"/>
            <a:ext cx="3520632" cy="1144957"/>
          </a:xfrm>
          <a:prstGeom prst="rect">
            <a:avLst/>
          </a:prstGeom>
          <a:noFill/>
          <a:ln>
            <a:noFill/>
          </a:ln>
        </p:spPr>
        <p:txBody>
          <a:bodyPr lIns="91425" tIns="91425" rIns="91425" bIns="91425" anchor="t" anchorCtr="0"/>
          <a:lstStyle>
            <a:lvl1pPr marL="0" marR="0" lvl="0" indent="0" algn="l" rtl="0">
              <a:lnSpc>
                <a:spcPct val="117647"/>
              </a:lnSpc>
              <a:spcBef>
                <a:spcPts val="0"/>
              </a:spcBef>
              <a:buClr>
                <a:schemeClr val="dk2"/>
              </a:buClr>
              <a:buFont typeface="Times New Roman"/>
              <a:buNone/>
              <a:defRPr sz="3400" b="1" i="0" u="none" strike="noStrike" cap="none">
                <a:solidFill>
                  <a:schemeClr val="dk2"/>
                </a:solidFill>
                <a:latin typeface="Times New Roman"/>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74" name="Shape 74"/>
          <p:cNvSpPr txBox="1">
            <a:spLocks noGrp="1"/>
          </p:cNvSpPr>
          <p:nvPr>
            <p:ph type="body" idx="1"/>
          </p:nvPr>
        </p:nvSpPr>
        <p:spPr>
          <a:xfrm>
            <a:off x="3698875" y="1695449"/>
            <a:ext cx="4986338" cy="3124200"/>
          </a:xfrm>
          <a:prstGeom prst="rect">
            <a:avLst/>
          </a:prstGeom>
          <a:noFill/>
          <a:ln>
            <a:noFill/>
          </a:ln>
        </p:spPr>
        <p:txBody>
          <a:bodyPr lIns="91425" tIns="91425" rIns="91425" bIns="91425" anchor="t" anchorCtr="0"/>
          <a:lstStyle>
            <a:lvl1pPr marL="0" marR="0" lvl="0" indent="0" algn="l" rtl="0">
              <a:lnSpc>
                <a:spcPct val="118750"/>
              </a:lnSpc>
              <a:spcBef>
                <a:spcPts val="0"/>
              </a:spcBef>
              <a:spcAft>
                <a:spcPts val="0"/>
              </a:spcAft>
              <a:buClr>
                <a:schemeClr val="dk1"/>
              </a:buClr>
              <a:buFont typeface="Arial"/>
              <a:buNone/>
              <a:defRPr sz="1600" b="0" i="0" u="none" strike="noStrike" cap="none">
                <a:solidFill>
                  <a:srgbClr val="000000"/>
                </a:solidFill>
                <a:latin typeface="Arial"/>
                <a:ea typeface="Arial"/>
                <a:cs typeface="Arial"/>
                <a:sym typeface="Arial"/>
              </a:defRPr>
            </a:lvl1pPr>
            <a:lvl2pPr marL="0" marR="0" lvl="1" indent="0" algn="l" rtl="0">
              <a:lnSpc>
                <a:spcPct val="133333"/>
              </a:lnSpc>
              <a:spcBef>
                <a:spcPts val="1701"/>
              </a:spcBef>
              <a:spcAft>
                <a:spcPts val="0"/>
              </a:spcAft>
              <a:buClr>
                <a:schemeClr val="lt2"/>
              </a:buClr>
              <a:buFont typeface="Arial"/>
              <a:buNone/>
              <a:defRPr sz="1200" b="0" i="1" u="none" strike="noStrike" cap="none">
                <a:solidFill>
                  <a:srgbClr val="000000"/>
                </a:solidFill>
                <a:latin typeface="Arial"/>
                <a:ea typeface="Arial"/>
                <a:cs typeface="Arial"/>
                <a:sym typeface="Arial"/>
              </a:defRPr>
            </a:lvl2pPr>
            <a:lvl3pPr marL="658800" marR="0" lvl="2" indent="-163500" algn="l" rtl="0">
              <a:lnSpc>
                <a:spcPct val="118750"/>
              </a:lnSpc>
              <a:spcBef>
                <a:spcPts val="0"/>
              </a:spcBef>
              <a:spcAft>
                <a:spcPts val="0"/>
              </a:spcAft>
              <a:buClr>
                <a:schemeClr val="accent4"/>
              </a:buClr>
              <a:buSzPct val="100000"/>
              <a:buFont typeface="Arial"/>
              <a:buChar char="‒"/>
              <a:defRPr sz="1600" b="0" i="0" u="none" strike="noStrike" cap="none">
                <a:solidFill>
                  <a:schemeClr val="dk1"/>
                </a:solidFill>
                <a:latin typeface="Arial"/>
                <a:ea typeface="Arial"/>
                <a:cs typeface="Arial"/>
                <a:sym typeface="Arial"/>
              </a:defRPr>
            </a:lvl3pPr>
            <a:lvl4pPr marL="781050" marR="0" lvl="3" indent="-6350" algn="l" rtl="0">
              <a:lnSpc>
                <a:spcPct val="125000"/>
              </a:lnSpc>
              <a:spcBef>
                <a:spcPts val="0"/>
              </a:spcBef>
              <a:spcAft>
                <a:spcPts val="850"/>
              </a:spcAft>
              <a:buClr>
                <a:schemeClr val="dk1"/>
              </a:buClr>
              <a:buFont typeface="Arial"/>
              <a:buNone/>
              <a:defRPr sz="1200" b="0" i="0" u="none" strike="noStrike" cap="none">
                <a:solidFill>
                  <a:schemeClr val="lt2"/>
                </a:solidFill>
                <a:latin typeface="Arial"/>
                <a:ea typeface="Arial"/>
                <a:cs typeface="Arial"/>
                <a:sym typeface="Arial"/>
              </a:defRPr>
            </a:lvl4pPr>
            <a:lvl5pPr marL="2057400" marR="0" lvl="4" indent="-114300" algn="l" rtl="0">
              <a:spcBef>
                <a:spcPts val="360"/>
              </a:spcBef>
              <a:buClr>
                <a:schemeClr val="dk1"/>
              </a:buClr>
              <a:buSzPct val="100000"/>
              <a:buFont typeface="Arial"/>
              <a:buChar char="»"/>
              <a:defRPr sz="1800" b="0" i="0" u="none" strike="noStrike" cap="none">
                <a:solidFill>
                  <a:schemeClr val="dk1"/>
                </a:solidFill>
                <a:latin typeface="Arial"/>
                <a:ea typeface="Arial"/>
                <a:cs typeface="Arial"/>
                <a:sym typeface="Arial"/>
              </a:defRPr>
            </a:lvl5pPr>
            <a:lvl6pPr marL="2514600" marR="0" lvl="5"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75" name="Shape 75"/>
          <p:cNvSpPr>
            <a:spLocks noGrp="1"/>
          </p:cNvSpPr>
          <p:nvPr>
            <p:ph type="pic" idx="2"/>
          </p:nvPr>
        </p:nvSpPr>
        <p:spPr>
          <a:xfrm>
            <a:off x="0" y="0"/>
            <a:ext cx="3276600" cy="6858000"/>
          </a:xfrm>
          <a:prstGeom prst="rect">
            <a:avLst/>
          </a:prstGeom>
          <a:solidFill>
            <a:srgbClr val="BBBBBB"/>
          </a:solidFill>
          <a:ln>
            <a:noFill/>
          </a:ln>
        </p:spPr>
        <p:txBody>
          <a:bodyPr lIns="91425" tIns="91425" rIns="91425" bIns="91425" anchor="t" anchorCtr="0"/>
          <a:lstStyle>
            <a:lvl1pPr marL="0" marR="0" lvl="0" indent="0" algn="ctr" rtl="0">
              <a:lnSpc>
                <a:spcPct val="172727"/>
              </a:lnSpc>
              <a:spcBef>
                <a:spcPts val="0"/>
              </a:spcBef>
              <a:spcAft>
                <a:spcPts val="0"/>
              </a:spcAft>
              <a:buClr>
                <a:schemeClr val="dk1"/>
              </a:buClr>
              <a:buFont typeface="Arial"/>
              <a:buNone/>
              <a:defRPr sz="1100" b="0" i="0" u="none" strike="noStrike" cap="none">
                <a:solidFill>
                  <a:schemeClr val="dk1"/>
                </a:solidFill>
                <a:latin typeface="Arial"/>
                <a:ea typeface="Arial"/>
                <a:cs typeface="Arial"/>
                <a:sym typeface="Arial"/>
              </a:defRPr>
            </a:lvl1pPr>
            <a:lvl2pPr marL="180975" marR="0" lvl="1" indent="-79375" algn="l" rtl="0">
              <a:lnSpc>
                <a:spcPct val="118750"/>
              </a:lnSpc>
              <a:spcBef>
                <a:spcPts val="0"/>
              </a:spcBef>
              <a:spcAft>
                <a:spcPts val="0"/>
              </a:spcAft>
              <a:buClr>
                <a:schemeClr val="lt2"/>
              </a:buClr>
              <a:buSzPct val="100000"/>
              <a:buFont typeface="Arial"/>
              <a:buChar char="•"/>
              <a:defRPr sz="1600" b="0" i="0" u="none" strike="noStrike" cap="none">
                <a:solidFill>
                  <a:schemeClr val="dk1"/>
                </a:solidFill>
                <a:latin typeface="Arial"/>
                <a:ea typeface="Arial"/>
                <a:cs typeface="Arial"/>
                <a:sym typeface="Arial"/>
              </a:defRPr>
            </a:lvl2pPr>
            <a:lvl3pPr marL="352425" marR="0" lvl="2" indent="-73025" algn="l" rtl="0">
              <a:lnSpc>
                <a:spcPct val="118750"/>
              </a:lnSpc>
              <a:spcBef>
                <a:spcPts val="0"/>
              </a:spcBef>
              <a:spcAft>
                <a:spcPts val="0"/>
              </a:spcAft>
              <a:buClr>
                <a:schemeClr val="accent4"/>
              </a:buClr>
              <a:buSzPct val="100000"/>
              <a:buFont typeface="Arial"/>
              <a:buChar char="‒"/>
              <a:defRPr sz="1600" b="0" i="0" u="none" strike="noStrike" cap="none">
                <a:solidFill>
                  <a:schemeClr val="dk1"/>
                </a:solidFill>
                <a:latin typeface="Arial"/>
                <a:ea typeface="Arial"/>
                <a:cs typeface="Arial"/>
                <a:sym typeface="Arial"/>
              </a:defRPr>
            </a:lvl3pPr>
            <a:lvl4pPr marL="781050" marR="0" lvl="3" indent="-6350" algn="l" rtl="0">
              <a:lnSpc>
                <a:spcPct val="125000"/>
              </a:lnSpc>
              <a:spcBef>
                <a:spcPts val="0"/>
              </a:spcBef>
              <a:spcAft>
                <a:spcPts val="850"/>
              </a:spcAft>
              <a:buClr>
                <a:schemeClr val="dk1"/>
              </a:buClr>
              <a:buFont typeface="Arial"/>
              <a:buNone/>
              <a:defRPr sz="1200" b="0" i="0" u="none" strike="noStrike" cap="none">
                <a:solidFill>
                  <a:schemeClr val="lt2"/>
                </a:solidFill>
                <a:latin typeface="Arial"/>
                <a:ea typeface="Arial"/>
                <a:cs typeface="Arial"/>
                <a:sym typeface="Arial"/>
              </a:defRPr>
            </a:lvl4pPr>
            <a:lvl5pPr marL="2057400" marR="0" lvl="4" indent="-114300" algn="l" rtl="0">
              <a:spcBef>
                <a:spcPts val="360"/>
              </a:spcBef>
              <a:buClr>
                <a:schemeClr val="dk1"/>
              </a:buClr>
              <a:buSzPct val="100000"/>
              <a:buFont typeface="Arial"/>
              <a:buChar char="»"/>
              <a:defRPr sz="1800" b="0" i="0" u="none" strike="noStrike" cap="none">
                <a:solidFill>
                  <a:schemeClr val="dk1"/>
                </a:solidFill>
                <a:latin typeface="Arial"/>
                <a:ea typeface="Arial"/>
                <a:cs typeface="Arial"/>
                <a:sym typeface="Arial"/>
              </a:defRPr>
            </a:lvl5pPr>
            <a:lvl6pPr marL="2514600" marR="0" lvl="5"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9pPr>
          </a:lstStyle>
          <a:p>
            <a:endParaRPr/>
          </a:p>
        </p:txBody>
      </p:sp>
      <p:cxnSp>
        <p:nvCxnSpPr>
          <p:cNvPr id="76" name="Shape 76"/>
          <p:cNvCxnSpPr/>
          <p:nvPr/>
        </p:nvCxnSpPr>
        <p:spPr>
          <a:xfrm>
            <a:off x="8465042" y="6504780"/>
            <a:ext cx="0" cy="86399"/>
          </a:xfrm>
          <a:prstGeom prst="straightConnector1">
            <a:avLst/>
          </a:prstGeom>
          <a:noFill/>
          <a:ln w="9525" cap="flat" cmpd="sng">
            <a:solidFill>
              <a:schemeClr val="lt2"/>
            </a:solidFill>
            <a:prstDash val="solid"/>
            <a:round/>
            <a:headEnd type="none" w="med" len="med"/>
            <a:tailEnd type="none" w="med" len="med"/>
          </a:ln>
        </p:spPr>
      </p:cxnSp>
      <p:sp>
        <p:nvSpPr>
          <p:cNvPr id="77" name="Shape 77"/>
          <p:cNvSpPr txBox="1">
            <a:spLocks noGrp="1"/>
          </p:cNvSpPr>
          <p:nvPr>
            <p:ph type="sldNum" idx="12"/>
          </p:nvPr>
        </p:nvSpPr>
        <p:spPr>
          <a:xfrm>
            <a:off x="8497764" y="6489578"/>
            <a:ext cx="433137" cy="125533"/>
          </a:xfrm>
          <a:prstGeom prst="rect">
            <a:avLst/>
          </a:prstGeom>
          <a:noFill/>
          <a:ln>
            <a:noFill/>
          </a:ln>
        </p:spPr>
        <p:txBody>
          <a:bodyPr lIns="0" tIns="0" rIns="0" bIns="0" anchor="ctr" anchorCtr="0">
            <a:noAutofit/>
          </a:bodyPr>
          <a:lstStyle/>
          <a:p>
            <a:pPr marL="0" marR="0" lvl="0" indent="0" algn="l" rtl="0">
              <a:spcBef>
                <a:spcPts val="0"/>
              </a:spcBef>
              <a:buSzPct val="25000"/>
              <a:buNone/>
            </a:pPr>
            <a:fld id="{00000000-1234-1234-1234-123412341234}" type="slidenum">
              <a:rPr lang="en-GB" sz="800" b="1">
                <a:solidFill>
                  <a:schemeClr val="lt2"/>
                </a:solidFill>
                <a:latin typeface="Arial"/>
                <a:ea typeface="Arial"/>
                <a:cs typeface="Arial"/>
                <a:sym typeface="Arial"/>
              </a:rPr>
              <a:t>‹#›</a:t>
            </a:fld>
            <a:endParaRPr lang="en-GB" sz="800" b="1">
              <a:solidFill>
                <a:schemeClr val="lt2"/>
              </a:solidFill>
              <a:latin typeface="Arial"/>
              <a:ea typeface="Arial"/>
              <a:cs typeface="Arial"/>
              <a:sym typeface="Arial"/>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cSld name="Statement and Image Option6">
    <p:bg>
      <p:bgPr>
        <a:solidFill>
          <a:srgbClr val="FFFFFF"/>
        </a:solidFill>
        <a:effectLst/>
      </p:bgPr>
    </p:bg>
    <p:spTree>
      <p:nvGrpSpPr>
        <p:cNvPr id="1" name="Shape 78"/>
        <p:cNvGrpSpPr/>
        <p:nvPr/>
      </p:nvGrpSpPr>
      <p:grpSpPr>
        <a:xfrm>
          <a:off x="0" y="0"/>
          <a:ext cx="0" cy="0"/>
          <a:chOff x="0" y="0"/>
          <a:chExt cx="0" cy="0"/>
        </a:xfrm>
      </p:grpSpPr>
      <p:sp>
        <p:nvSpPr>
          <p:cNvPr id="79" name="Shape 79"/>
          <p:cNvSpPr txBox="1">
            <a:spLocks noGrp="1"/>
          </p:cNvSpPr>
          <p:nvPr>
            <p:ph type="title"/>
          </p:nvPr>
        </p:nvSpPr>
        <p:spPr>
          <a:xfrm>
            <a:off x="539997" y="418050"/>
            <a:ext cx="6241800" cy="848775"/>
          </a:xfrm>
          <a:prstGeom prst="rect">
            <a:avLst/>
          </a:prstGeom>
          <a:noFill/>
          <a:ln>
            <a:noFill/>
          </a:ln>
        </p:spPr>
        <p:txBody>
          <a:bodyPr lIns="91425" tIns="91425" rIns="91425" bIns="91425" anchor="t" anchorCtr="0"/>
          <a:lstStyle>
            <a:lvl1pPr marL="0" marR="0" lvl="0" indent="0" algn="l" rtl="0">
              <a:lnSpc>
                <a:spcPct val="117647"/>
              </a:lnSpc>
              <a:spcBef>
                <a:spcPts val="0"/>
              </a:spcBef>
              <a:buClr>
                <a:schemeClr val="dk2"/>
              </a:buClr>
              <a:buFont typeface="Times New Roman"/>
              <a:buNone/>
              <a:defRPr sz="3400" b="1" i="0" u="none" strike="noStrike" cap="none">
                <a:solidFill>
                  <a:schemeClr val="dk2"/>
                </a:solidFill>
                <a:latin typeface="Times New Roman"/>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80" name="Shape 80"/>
          <p:cNvSpPr txBox="1">
            <a:spLocks noGrp="1"/>
          </p:cNvSpPr>
          <p:nvPr>
            <p:ph type="body" idx="1"/>
          </p:nvPr>
        </p:nvSpPr>
        <p:spPr>
          <a:xfrm>
            <a:off x="539999" y="1400174"/>
            <a:ext cx="5052763" cy="3124200"/>
          </a:xfrm>
          <a:prstGeom prst="rect">
            <a:avLst/>
          </a:prstGeom>
          <a:noFill/>
          <a:ln>
            <a:noFill/>
          </a:ln>
        </p:spPr>
        <p:txBody>
          <a:bodyPr lIns="91425" tIns="91425" rIns="91425" bIns="91425" anchor="t" anchorCtr="0"/>
          <a:lstStyle>
            <a:lvl1pPr marL="0" marR="0" lvl="0" indent="0" algn="l" rtl="0">
              <a:lnSpc>
                <a:spcPct val="118750"/>
              </a:lnSpc>
              <a:spcBef>
                <a:spcPts val="0"/>
              </a:spcBef>
              <a:spcAft>
                <a:spcPts val="0"/>
              </a:spcAft>
              <a:buClr>
                <a:schemeClr val="dk1"/>
              </a:buClr>
              <a:buFont typeface="Arial"/>
              <a:buNone/>
              <a:defRPr sz="1600" b="0" i="0" u="none" strike="noStrike" cap="none">
                <a:solidFill>
                  <a:srgbClr val="000000"/>
                </a:solidFill>
                <a:latin typeface="Arial"/>
                <a:ea typeface="Arial"/>
                <a:cs typeface="Arial"/>
                <a:sym typeface="Arial"/>
              </a:defRPr>
            </a:lvl1pPr>
            <a:lvl2pPr marL="0" marR="0" lvl="1" indent="0" algn="l" rtl="0">
              <a:lnSpc>
                <a:spcPct val="133333"/>
              </a:lnSpc>
              <a:spcBef>
                <a:spcPts val="1701"/>
              </a:spcBef>
              <a:spcAft>
                <a:spcPts val="0"/>
              </a:spcAft>
              <a:buClr>
                <a:schemeClr val="lt2"/>
              </a:buClr>
              <a:buFont typeface="Arial"/>
              <a:buNone/>
              <a:defRPr sz="1200" b="0" i="1" u="none" strike="noStrike" cap="none">
                <a:solidFill>
                  <a:srgbClr val="000000"/>
                </a:solidFill>
                <a:latin typeface="Arial"/>
                <a:ea typeface="Arial"/>
                <a:cs typeface="Arial"/>
                <a:sym typeface="Arial"/>
              </a:defRPr>
            </a:lvl2pPr>
            <a:lvl3pPr marL="658800" marR="0" lvl="2" indent="-163500" algn="l" rtl="0">
              <a:lnSpc>
                <a:spcPct val="118750"/>
              </a:lnSpc>
              <a:spcBef>
                <a:spcPts val="0"/>
              </a:spcBef>
              <a:spcAft>
                <a:spcPts val="0"/>
              </a:spcAft>
              <a:buClr>
                <a:schemeClr val="accent4"/>
              </a:buClr>
              <a:buSzPct val="100000"/>
              <a:buFont typeface="Arial"/>
              <a:buChar char="‒"/>
              <a:defRPr sz="1600" b="0" i="0" u="none" strike="noStrike" cap="none">
                <a:solidFill>
                  <a:schemeClr val="dk1"/>
                </a:solidFill>
                <a:latin typeface="Arial"/>
                <a:ea typeface="Arial"/>
                <a:cs typeface="Arial"/>
                <a:sym typeface="Arial"/>
              </a:defRPr>
            </a:lvl3pPr>
            <a:lvl4pPr marL="781050" marR="0" lvl="3" indent="-6350" algn="l" rtl="0">
              <a:lnSpc>
                <a:spcPct val="125000"/>
              </a:lnSpc>
              <a:spcBef>
                <a:spcPts val="0"/>
              </a:spcBef>
              <a:spcAft>
                <a:spcPts val="850"/>
              </a:spcAft>
              <a:buClr>
                <a:schemeClr val="dk1"/>
              </a:buClr>
              <a:buFont typeface="Arial"/>
              <a:buNone/>
              <a:defRPr sz="1200" b="0" i="0" u="none" strike="noStrike" cap="none">
                <a:solidFill>
                  <a:schemeClr val="lt2"/>
                </a:solidFill>
                <a:latin typeface="Arial"/>
                <a:ea typeface="Arial"/>
                <a:cs typeface="Arial"/>
                <a:sym typeface="Arial"/>
              </a:defRPr>
            </a:lvl4pPr>
            <a:lvl5pPr marL="2057400" marR="0" lvl="4" indent="-114300" algn="l" rtl="0">
              <a:spcBef>
                <a:spcPts val="360"/>
              </a:spcBef>
              <a:buClr>
                <a:schemeClr val="dk1"/>
              </a:buClr>
              <a:buSzPct val="100000"/>
              <a:buFont typeface="Arial"/>
              <a:buChar char="»"/>
              <a:defRPr sz="1800" b="0" i="0" u="none" strike="noStrike" cap="none">
                <a:solidFill>
                  <a:schemeClr val="dk1"/>
                </a:solidFill>
                <a:latin typeface="Arial"/>
                <a:ea typeface="Arial"/>
                <a:cs typeface="Arial"/>
                <a:sym typeface="Arial"/>
              </a:defRPr>
            </a:lvl5pPr>
            <a:lvl6pPr marL="2514600" marR="0" lvl="5"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81" name="Shape 81"/>
          <p:cNvSpPr>
            <a:spLocks noGrp="1"/>
          </p:cNvSpPr>
          <p:nvPr>
            <p:ph type="pic" idx="2"/>
          </p:nvPr>
        </p:nvSpPr>
        <p:spPr>
          <a:xfrm>
            <a:off x="6048375" y="1447799"/>
            <a:ext cx="2562225" cy="4524374"/>
          </a:xfrm>
          <a:prstGeom prst="rect">
            <a:avLst/>
          </a:prstGeom>
          <a:solidFill>
            <a:srgbClr val="BBBBBB"/>
          </a:solidFill>
          <a:ln>
            <a:noFill/>
          </a:ln>
        </p:spPr>
        <p:txBody>
          <a:bodyPr lIns="91425" tIns="91425" rIns="91425" bIns="91425" anchor="t" anchorCtr="0"/>
          <a:lstStyle>
            <a:lvl1pPr marL="0" marR="0" lvl="0" indent="0" algn="ctr" rtl="0">
              <a:lnSpc>
                <a:spcPct val="172727"/>
              </a:lnSpc>
              <a:spcBef>
                <a:spcPts val="0"/>
              </a:spcBef>
              <a:spcAft>
                <a:spcPts val="0"/>
              </a:spcAft>
              <a:buClr>
                <a:schemeClr val="dk1"/>
              </a:buClr>
              <a:buFont typeface="Arial"/>
              <a:buNone/>
              <a:defRPr sz="1100" b="0" i="0" u="none" strike="noStrike" cap="none">
                <a:solidFill>
                  <a:schemeClr val="dk1"/>
                </a:solidFill>
                <a:latin typeface="Arial"/>
                <a:ea typeface="Arial"/>
                <a:cs typeface="Arial"/>
                <a:sym typeface="Arial"/>
              </a:defRPr>
            </a:lvl1pPr>
            <a:lvl2pPr marL="180975" marR="0" lvl="1" indent="-79375" algn="l" rtl="0">
              <a:lnSpc>
                <a:spcPct val="118750"/>
              </a:lnSpc>
              <a:spcBef>
                <a:spcPts val="0"/>
              </a:spcBef>
              <a:spcAft>
                <a:spcPts val="0"/>
              </a:spcAft>
              <a:buClr>
                <a:schemeClr val="lt2"/>
              </a:buClr>
              <a:buSzPct val="100000"/>
              <a:buFont typeface="Arial"/>
              <a:buChar char="•"/>
              <a:defRPr sz="1600" b="0" i="0" u="none" strike="noStrike" cap="none">
                <a:solidFill>
                  <a:schemeClr val="dk1"/>
                </a:solidFill>
                <a:latin typeface="Arial"/>
                <a:ea typeface="Arial"/>
                <a:cs typeface="Arial"/>
                <a:sym typeface="Arial"/>
              </a:defRPr>
            </a:lvl2pPr>
            <a:lvl3pPr marL="352425" marR="0" lvl="2" indent="-73025" algn="l" rtl="0">
              <a:lnSpc>
                <a:spcPct val="118750"/>
              </a:lnSpc>
              <a:spcBef>
                <a:spcPts val="0"/>
              </a:spcBef>
              <a:spcAft>
                <a:spcPts val="0"/>
              </a:spcAft>
              <a:buClr>
                <a:schemeClr val="accent4"/>
              </a:buClr>
              <a:buSzPct val="100000"/>
              <a:buFont typeface="Arial"/>
              <a:buChar char="‒"/>
              <a:defRPr sz="1600" b="0" i="0" u="none" strike="noStrike" cap="none">
                <a:solidFill>
                  <a:schemeClr val="dk1"/>
                </a:solidFill>
                <a:latin typeface="Arial"/>
                <a:ea typeface="Arial"/>
                <a:cs typeface="Arial"/>
                <a:sym typeface="Arial"/>
              </a:defRPr>
            </a:lvl3pPr>
            <a:lvl4pPr marL="781050" marR="0" lvl="3" indent="-6350" algn="l" rtl="0">
              <a:lnSpc>
                <a:spcPct val="125000"/>
              </a:lnSpc>
              <a:spcBef>
                <a:spcPts val="0"/>
              </a:spcBef>
              <a:spcAft>
                <a:spcPts val="850"/>
              </a:spcAft>
              <a:buClr>
                <a:schemeClr val="dk1"/>
              </a:buClr>
              <a:buFont typeface="Arial"/>
              <a:buNone/>
              <a:defRPr sz="1200" b="0" i="0" u="none" strike="noStrike" cap="none">
                <a:solidFill>
                  <a:schemeClr val="lt2"/>
                </a:solidFill>
                <a:latin typeface="Arial"/>
                <a:ea typeface="Arial"/>
                <a:cs typeface="Arial"/>
                <a:sym typeface="Arial"/>
              </a:defRPr>
            </a:lvl4pPr>
            <a:lvl5pPr marL="2057400" marR="0" lvl="4" indent="-114300" algn="l" rtl="0">
              <a:spcBef>
                <a:spcPts val="360"/>
              </a:spcBef>
              <a:buClr>
                <a:schemeClr val="dk1"/>
              </a:buClr>
              <a:buSzPct val="100000"/>
              <a:buFont typeface="Arial"/>
              <a:buChar char="»"/>
              <a:defRPr sz="1800" b="0" i="0" u="none" strike="noStrike" cap="none">
                <a:solidFill>
                  <a:schemeClr val="dk1"/>
                </a:solidFill>
                <a:latin typeface="Arial"/>
                <a:ea typeface="Arial"/>
                <a:cs typeface="Arial"/>
                <a:sym typeface="Arial"/>
              </a:defRPr>
            </a:lvl5pPr>
            <a:lvl6pPr marL="2514600" marR="0" lvl="5"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9pPr>
          </a:lstStyle>
          <a:p>
            <a:endParaRPr/>
          </a:p>
        </p:txBody>
      </p:sp>
      <p:cxnSp>
        <p:nvCxnSpPr>
          <p:cNvPr id="82" name="Shape 82"/>
          <p:cNvCxnSpPr/>
          <p:nvPr/>
        </p:nvCxnSpPr>
        <p:spPr>
          <a:xfrm>
            <a:off x="533400" y="6124575"/>
            <a:ext cx="8086724" cy="0"/>
          </a:xfrm>
          <a:prstGeom prst="straightConnector1">
            <a:avLst/>
          </a:prstGeom>
          <a:noFill/>
          <a:ln w="9525" cap="flat" cmpd="sng">
            <a:solidFill>
              <a:schemeClr val="lt2"/>
            </a:solidFill>
            <a:prstDash val="solid"/>
            <a:round/>
            <a:headEnd type="none" w="med" len="med"/>
            <a:tailEnd type="none" w="med" len="med"/>
          </a:ln>
        </p:spPr>
      </p:cxnSp>
      <p:sp>
        <p:nvSpPr>
          <p:cNvPr id="83" name="Shape 83"/>
          <p:cNvSpPr txBox="1">
            <a:spLocks noGrp="1"/>
          </p:cNvSpPr>
          <p:nvPr>
            <p:ph type="body" idx="3"/>
          </p:nvPr>
        </p:nvSpPr>
        <p:spPr>
          <a:xfrm>
            <a:off x="5267325" y="6172200"/>
            <a:ext cx="3343274" cy="257175"/>
          </a:xfrm>
          <a:prstGeom prst="rect">
            <a:avLst/>
          </a:prstGeom>
          <a:noFill/>
          <a:ln>
            <a:noFill/>
          </a:ln>
        </p:spPr>
        <p:txBody>
          <a:bodyPr lIns="91425" tIns="91425" rIns="91425" bIns="91425" anchor="t" anchorCtr="0"/>
          <a:lstStyle>
            <a:lvl1pPr marL="0" marR="0" lvl="0" indent="0" algn="r" rtl="0">
              <a:lnSpc>
                <a:spcPct val="150000"/>
              </a:lnSpc>
              <a:spcBef>
                <a:spcPts val="0"/>
              </a:spcBef>
              <a:spcAft>
                <a:spcPts val="0"/>
              </a:spcAft>
              <a:buClr>
                <a:schemeClr val="lt2"/>
              </a:buClr>
              <a:buFont typeface="Arial"/>
              <a:buNone/>
              <a:defRPr sz="600" b="0" i="0" u="none" strike="noStrike" cap="none">
                <a:solidFill>
                  <a:schemeClr val="lt2"/>
                </a:solidFill>
                <a:latin typeface="Arial"/>
                <a:ea typeface="Arial"/>
                <a:cs typeface="Arial"/>
                <a:sym typeface="Arial"/>
              </a:defRPr>
            </a:lvl1pPr>
            <a:lvl2pPr marL="180975" marR="0" lvl="1" indent="-79375" algn="l" rtl="0">
              <a:lnSpc>
                <a:spcPct val="118750"/>
              </a:lnSpc>
              <a:spcBef>
                <a:spcPts val="0"/>
              </a:spcBef>
              <a:spcAft>
                <a:spcPts val="0"/>
              </a:spcAft>
              <a:buClr>
                <a:schemeClr val="lt2"/>
              </a:buClr>
              <a:buSzPct val="100000"/>
              <a:buFont typeface="Arial"/>
              <a:buChar char="•"/>
              <a:defRPr sz="1600" b="0" i="0" u="none" strike="noStrike" cap="none">
                <a:solidFill>
                  <a:schemeClr val="dk1"/>
                </a:solidFill>
                <a:latin typeface="Arial"/>
                <a:ea typeface="Arial"/>
                <a:cs typeface="Arial"/>
                <a:sym typeface="Arial"/>
              </a:defRPr>
            </a:lvl2pPr>
            <a:lvl3pPr marL="352425" marR="0" lvl="2" indent="-73025" algn="l" rtl="0">
              <a:lnSpc>
                <a:spcPct val="118750"/>
              </a:lnSpc>
              <a:spcBef>
                <a:spcPts val="0"/>
              </a:spcBef>
              <a:spcAft>
                <a:spcPts val="0"/>
              </a:spcAft>
              <a:buClr>
                <a:schemeClr val="accent4"/>
              </a:buClr>
              <a:buSzPct val="100000"/>
              <a:buFont typeface="Arial"/>
              <a:buChar char="‒"/>
              <a:defRPr sz="1600" b="0" i="0" u="none" strike="noStrike" cap="none">
                <a:solidFill>
                  <a:schemeClr val="dk1"/>
                </a:solidFill>
                <a:latin typeface="Arial"/>
                <a:ea typeface="Arial"/>
                <a:cs typeface="Arial"/>
                <a:sym typeface="Arial"/>
              </a:defRPr>
            </a:lvl3pPr>
            <a:lvl4pPr marL="781050" marR="0" lvl="3" indent="-6350" algn="l" rtl="0">
              <a:lnSpc>
                <a:spcPct val="125000"/>
              </a:lnSpc>
              <a:spcBef>
                <a:spcPts val="0"/>
              </a:spcBef>
              <a:spcAft>
                <a:spcPts val="850"/>
              </a:spcAft>
              <a:buClr>
                <a:schemeClr val="dk1"/>
              </a:buClr>
              <a:buFont typeface="Arial"/>
              <a:buNone/>
              <a:defRPr sz="1200" b="0" i="0" u="none" strike="noStrike" cap="none">
                <a:solidFill>
                  <a:schemeClr val="lt2"/>
                </a:solidFill>
                <a:latin typeface="Arial"/>
                <a:ea typeface="Arial"/>
                <a:cs typeface="Arial"/>
                <a:sym typeface="Arial"/>
              </a:defRPr>
            </a:lvl4pPr>
            <a:lvl5pPr marL="2057400" marR="0" lvl="4" indent="-114300" algn="l" rtl="0">
              <a:spcBef>
                <a:spcPts val="360"/>
              </a:spcBef>
              <a:buClr>
                <a:schemeClr val="dk1"/>
              </a:buClr>
              <a:buSzPct val="100000"/>
              <a:buFont typeface="Arial"/>
              <a:buChar char="»"/>
              <a:defRPr sz="1800" b="0" i="0" u="none" strike="noStrike" cap="none">
                <a:solidFill>
                  <a:schemeClr val="dk1"/>
                </a:solidFill>
                <a:latin typeface="Arial"/>
                <a:ea typeface="Arial"/>
                <a:cs typeface="Arial"/>
                <a:sym typeface="Arial"/>
              </a:defRPr>
            </a:lvl5pPr>
            <a:lvl6pPr marL="2514600" marR="0" lvl="5"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9pPr>
          </a:lstStyle>
          <a:p>
            <a:endParaRPr/>
          </a:p>
        </p:txBody>
      </p:sp>
      <p:cxnSp>
        <p:nvCxnSpPr>
          <p:cNvPr id="84" name="Shape 84"/>
          <p:cNvCxnSpPr/>
          <p:nvPr/>
        </p:nvCxnSpPr>
        <p:spPr>
          <a:xfrm>
            <a:off x="8465042" y="6504780"/>
            <a:ext cx="0" cy="86399"/>
          </a:xfrm>
          <a:prstGeom prst="straightConnector1">
            <a:avLst/>
          </a:prstGeom>
          <a:noFill/>
          <a:ln w="9525" cap="flat" cmpd="sng">
            <a:solidFill>
              <a:schemeClr val="lt2"/>
            </a:solidFill>
            <a:prstDash val="solid"/>
            <a:round/>
            <a:headEnd type="none" w="med" len="med"/>
            <a:tailEnd type="none" w="med" len="med"/>
          </a:ln>
        </p:spPr>
      </p:cxnSp>
      <p:sp>
        <p:nvSpPr>
          <p:cNvPr id="85" name="Shape 85"/>
          <p:cNvSpPr txBox="1">
            <a:spLocks noGrp="1"/>
          </p:cNvSpPr>
          <p:nvPr>
            <p:ph type="sldNum" idx="12"/>
          </p:nvPr>
        </p:nvSpPr>
        <p:spPr>
          <a:xfrm>
            <a:off x="8497764" y="6489578"/>
            <a:ext cx="433137" cy="125533"/>
          </a:xfrm>
          <a:prstGeom prst="rect">
            <a:avLst/>
          </a:prstGeom>
          <a:noFill/>
          <a:ln>
            <a:noFill/>
          </a:ln>
        </p:spPr>
        <p:txBody>
          <a:bodyPr lIns="0" tIns="0" rIns="0" bIns="0" anchor="ctr" anchorCtr="0">
            <a:noAutofit/>
          </a:bodyPr>
          <a:lstStyle/>
          <a:p>
            <a:pPr marL="0" marR="0" lvl="0" indent="0" algn="l" rtl="0">
              <a:spcBef>
                <a:spcPts val="0"/>
              </a:spcBef>
              <a:buSzPct val="25000"/>
              <a:buNone/>
            </a:pPr>
            <a:fld id="{00000000-1234-1234-1234-123412341234}" type="slidenum">
              <a:rPr lang="en-GB" sz="800" b="1">
                <a:solidFill>
                  <a:schemeClr val="lt2"/>
                </a:solidFill>
                <a:latin typeface="Arial"/>
                <a:ea typeface="Arial"/>
                <a:cs typeface="Arial"/>
                <a:sym typeface="Arial"/>
              </a:rPr>
              <a:t>‹#›</a:t>
            </a:fld>
            <a:endParaRPr lang="en-GB" sz="800" b="1">
              <a:solidFill>
                <a:schemeClr val="lt2"/>
              </a:solidFill>
              <a:latin typeface="Arial"/>
              <a:ea typeface="Arial"/>
              <a:cs typeface="Arial"/>
              <a:sym typeface="Arial"/>
            </a:endParaRPr>
          </a:p>
        </p:txBody>
      </p:sp>
      <p:pic>
        <p:nvPicPr>
          <p:cNvPr id="86" name="Shape 86"/>
          <p:cNvPicPr preferRelativeResize="0"/>
          <p:nvPr/>
        </p:nvPicPr>
        <p:blipFill rotWithShape="1">
          <a:blip r:embed="rId2">
            <a:alphaModFix/>
          </a:blip>
          <a:srcRect/>
          <a:stretch/>
        </p:blipFill>
        <p:spPr>
          <a:xfrm>
            <a:off x="500410" y="6376789"/>
            <a:ext cx="917999" cy="279914"/>
          </a:xfrm>
          <a:prstGeom prst="rect">
            <a:avLst/>
          </a:prstGeom>
          <a:noFill/>
          <a:ln>
            <a:noFill/>
          </a:ln>
        </p:spPr>
      </p:pic>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cSld name="Product Page">
    <p:bg>
      <p:bgPr>
        <a:solidFill>
          <a:srgbClr val="FFFFFF"/>
        </a:solidFill>
        <a:effectLst/>
      </p:bgPr>
    </p:bg>
    <p:spTree>
      <p:nvGrpSpPr>
        <p:cNvPr id="1" name="Shape 87"/>
        <p:cNvGrpSpPr/>
        <p:nvPr/>
      </p:nvGrpSpPr>
      <p:grpSpPr>
        <a:xfrm>
          <a:off x="0" y="0"/>
          <a:ext cx="0" cy="0"/>
          <a:chOff x="0" y="0"/>
          <a:chExt cx="0" cy="0"/>
        </a:xfrm>
      </p:grpSpPr>
      <p:sp>
        <p:nvSpPr>
          <p:cNvPr id="88" name="Shape 88"/>
          <p:cNvSpPr txBox="1">
            <a:spLocks noGrp="1"/>
          </p:cNvSpPr>
          <p:nvPr>
            <p:ph type="title"/>
          </p:nvPr>
        </p:nvSpPr>
        <p:spPr>
          <a:xfrm>
            <a:off x="540000" y="417600"/>
            <a:ext cx="5956050" cy="525375"/>
          </a:xfrm>
          <a:prstGeom prst="rect">
            <a:avLst/>
          </a:prstGeom>
          <a:noFill/>
          <a:ln>
            <a:noFill/>
          </a:ln>
        </p:spPr>
        <p:txBody>
          <a:bodyPr lIns="91425" tIns="91425" rIns="91425" bIns="91425" anchor="t" anchorCtr="0"/>
          <a:lstStyle>
            <a:lvl1pPr marL="0" marR="0" lvl="0" indent="0" algn="l" rtl="0">
              <a:lnSpc>
                <a:spcPct val="117647"/>
              </a:lnSpc>
              <a:spcBef>
                <a:spcPts val="0"/>
              </a:spcBef>
              <a:buClr>
                <a:schemeClr val="dk2"/>
              </a:buClr>
              <a:buFont typeface="Times New Roman"/>
              <a:buNone/>
              <a:defRPr sz="3400" b="1" i="0" u="none" strike="noStrike" cap="none">
                <a:solidFill>
                  <a:schemeClr val="dk2"/>
                </a:solidFill>
                <a:latin typeface="Times New Roman"/>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89" name="Shape 89"/>
          <p:cNvSpPr/>
          <p:nvPr/>
        </p:nvSpPr>
        <p:spPr>
          <a:xfrm>
            <a:off x="542925" y="1752600"/>
            <a:ext cx="4857750" cy="4467224"/>
          </a:xfrm>
          <a:prstGeom prst="rect">
            <a:avLst/>
          </a:prstGeom>
          <a:solidFill>
            <a:schemeClr val="lt2"/>
          </a:solidFill>
          <a:ln>
            <a:noFill/>
          </a:ln>
        </p:spPr>
        <p:txBody>
          <a:bodyPr lIns="91425" tIns="45700" rIns="91425" bIns="45700" anchor="ctr" anchorCtr="0">
            <a:noAutofit/>
          </a:bodyPr>
          <a:lstStyle/>
          <a:p>
            <a:pPr marL="0" marR="0" lvl="0" indent="0" algn="ctr" rtl="0">
              <a:spcBef>
                <a:spcPts val="0"/>
              </a:spcBef>
              <a:buNone/>
            </a:pPr>
            <a:endParaRPr sz="1800">
              <a:solidFill>
                <a:schemeClr val="lt1"/>
              </a:solidFill>
              <a:latin typeface="Arial"/>
              <a:ea typeface="Arial"/>
              <a:cs typeface="Arial"/>
              <a:sym typeface="Arial"/>
            </a:endParaRPr>
          </a:p>
        </p:txBody>
      </p:sp>
      <p:sp>
        <p:nvSpPr>
          <p:cNvPr id="90" name="Shape 90"/>
          <p:cNvSpPr txBox="1">
            <a:spLocks noGrp="1"/>
          </p:cNvSpPr>
          <p:nvPr>
            <p:ph type="body" idx="1"/>
          </p:nvPr>
        </p:nvSpPr>
        <p:spPr>
          <a:xfrm>
            <a:off x="790575" y="1943100"/>
            <a:ext cx="4257674" cy="3162300"/>
          </a:xfrm>
          <a:prstGeom prst="rect">
            <a:avLst/>
          </a:prstGeom>
          <a:noFill/>
          <a:ln>
            <a:noFill/>
          </a:ln>
        </p:spPr>
        <p:txBody>
          <a:bodyPr lIns="91425" tIns="91425" rIns="91425" bIns="91425" anchor="t" anchorCtr="0"/>
          <a:lstStyle>
            <a:lvl1pPr marL="0" marR="0" lvl="0" indent="0" algn="l" rtl="0">
              <a:lnSpc>
                <a:spcPct val="115384"/>
              </a:lnSpc>
              <a:spcBef>
                <a:spcPts val="0"/>
              </a:spcBef>
              <a:spcAft>
                <a:spcPts val="0"/>
              </a:spcAft>
              <a:buClr>
                <a:srgbClr val="FFFFFF"/>
              </a:buClr>
              <a:buFont typeface="Arial"/>
              <a:buNone/>
              <a:defRPr sz="1300" b="0" i="0" u="none" strike="noStrike" cap="none">
                <a:solidFill>
                  <a:srgbClr val="FFFFFF"/>
                </a:solidFill>
                <a:latin typeface="Arial"/>
                <a:ea typeface="Arial"/>
                <a:cs typeface="Arial"/>
                <a:sym typeface="Arial"/>
              </a:defRPr>
            </a:lvl1pPr>
            <a:lvl2pPr marL="180975" marR="0" lvl="1" indent="-117475" algn="l" rtl="0">
              <a:lnSpc>
                <a:spcPct val="130000"/>
              </a:lnSpc>
              <a:spcBef>
                <a:spcPts val="0"/>
              </a:spcBef>
              <a:spcAft>
                <a:spcPts val="567"/>
              </a:spcAft>
              <a:buClr>
                <a:schemeClr val="lt2"/>
              </a:buClr>
              <a:buSzPct val="100000"/>
              <a:buFont typeface="Arial"/>
              <a:buChar char="•"/>
              <a:defRPr sz="1000" b="0" i="0" u="none" strike="noStrike" cap="none">
                <a:solidFill>
                  <a:schemeClr val="lt1"/>
                </a:solidFill>
                <a:latin typeface="Arial"/>
                <a:ea typeface="Arial"/>
                <a:cs typeface="Arial"/>
                <a:sym typeface="Arial"/>
              </a:defRPr>
            </a:lvl2pPr>
            <a:lvl3pPr marL="352425" marR="0" lvl="2" indent="-111125" algn="l" rtl="0">
              <a:lnSpc>
                <a:spcPct val="130000"/>
              </a:lnSpc>
              <a:spcBef>
                <a:spcPts val="0"/>
              </a:spcBef>
              <a:spcAft>
                <a:spcPts val="567"/>
              </a:spcAft>
              <a:buClr>
                <a:schemeClr val="accent4"/>
              </a:buClr>
              <a:buSzPct val="100000"/>
              <a:buFont typeface="Arial"/>
              <a:buChar char="‒"/>
              <a:defRPr sz="1000" b="0" i="0" u="none" strike="noStrike" cap="none">
                <a:solidFill>
                  <a:schemeClr val="lt1"/>
                </a:solidFill>
                <a:latin typeface="Arial"/>
                <a:ea typeface="Arial"/>
                <a:cs typeface="Arial"/>
                <a:sym typeface="Arial"/>
              </a:defRPr>
            </a:lvl3pPr>
            <a:lvl4pPr marL="781050" marR="0" lvl="3" indent="-6350" algn="l" rtl="0">
              <a:lnSpc>
                <a:spcPct val="130000"/>
              </a:lnSpc>
              <a:spcBef>
                <a:spcPts val="0"/>
              </a:spcBef>
              <a:spcAft>
                <a:spcPts val="567"/>
              </a:spcAft>
              <a:buClr>
                <a:schemeClr val="dk1"/>
              </a:buClr>
              <a:buFont typeface="Arial"/>
              <a:buNone/>
              <a:defRPr sz="1000" b="0" i="0" u="none" strike="noStrike" cap="none">
                <a:solidFill>
                  <a:schemeClr val="lt1"/>
                </a:solidFill>
                <a:latin typeface="Arial"/>
                <a:ea typeface="Arial"/>
                <a:cs typeface="Arial"/>
                <a:sym typeface="Arial"/>
              </a:defRPr>
            </a:lvl4pPr>
            <a:lvl5pPr marL="2057400" marR="0" lvl="4" indent="-165100" algn="l" rtl="0">
              <a:lnSpc>
                <a:spcPct val="130000"/>
              </a:lnSpc>
              <a:spcBef>
                <a:spcPts val="0"/>
              </a:spcBef>
              <a:spcAft>
                <a:spcPts val="567"/>
              </a:spcAft>
              <a:buClr>
                <a:schemeClr val="lt1"/>
              </a:buClr>
              <a:buSzPct val="100000"/>
              <a:buFont typeface="Arial"/>
              <a:buChar char="»"/>
              <a:defRPr sz="1000" b="0" i="0" u="none" strike="noStrike" cap="none">
                <a:solidFill>
                  <a:schemeClr val="lt1"/>
                </a:solidFill>
                <a:latin typeface="Arial"/>
                <a:ea typeface="Arial"/>
                <a:cs typeface="Arial"/>
                <a:sym typeface="Arial"/>
              </a:defRPr>
            </a:lvl5pPr>
            <a:lvl6pPr marL="2514600" marR="0" lvl="5"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91" name="Shape 91"/>
          <p:cNvSpPr/>
          <p:nvPr/>
        </p:nvSpPr>
        <p:spPr>
          <a:xfrm>
            <a:off x="5524500" y="3324225"/>
            <a:ext cx="3096621" cy="2895600"/>
          </a:xfrm>
          <a:prstGeom prst="rect">
            <a:avLst/>
          </a:prstGeom>
          <a:solidFill>
            <a:schemeClr val="lt1"/>
          </a:solidFill>
          <a:ln>
            <a:noFill/>
          </a:ln>
        </p:spPr>
        <p:txBody>
          <a:bodyPr lIns="91425" tIns="45700" rIns="91425" bIns="45700" anchor="ctr" anchorCtr="0">
            <a:noAutofit/>
          </a:bodyPr>
          <a:lstStyle/>
          <a:p>
            <a:pPr marL="0" marR="0" lvl="0" indent="0" algn="ctr" rtl="0">
              <a:spcBef>
                <a:spcPts val="0"/>
              </a:spcBef>
              <a:buNone/>
            </a:pPr>
            <a:endParaRPr sz="1800">
              <a:solidFill>
                <a:schemeClr val="lt1"/>
              </a:solidFill>
              <a:latin typeface="Arial"/>
              <a:ea typeface="Arial"/>
              <a:cs typeface="Arial"/>
              <a:sym typeface="Arial"/>
            </a:endParaRPr>
          </a:p>
        </p:txBody>
      </p:sp>
      <p:sp>
        <p:nvSpPr>
          <p:cNvPr id="92" name="Shape 92"/>
          <p:cNvSpPr>
            <a:spLocks noGrp="1"/>
          </p:cNvSpPr>
          <p:nvPr>
            <p:ph type="pic" idx="2"/>
          </p:nvPr>
        </p:nvSpPr>
        <p:spPr>
          <a:xfrm>
            <a:off x="5524500" y="1752600"/>
            <a:ext cx="3095999" cy="1571623"/>
          </a:xfrm>
          <a:prstGeom prst="rect">
            <a:avLst/>
          </a:prstGeom>
          <a:solidFill>
            <a:srgbClr val="BBBBBB"/>
          </a:solidFill>
          <a:ln>
            <a:noFill/>
          </a:ln>
        </p:spPr>
        <p:txBody>
          <a:bodyPr lIns="91425" tIns="91425" rIns="91425" bIns="91425" anchor="t" anchorCtr="0"/>
          <a:lstStyle>
            <a:lvl1pPr marL="0" marR="0" lvl="0" indent="0" algn="ctr" rtl="0">
              <a:lnSpc>
                <a:spcPct val="190000"/>
              </a:lnSpc>
              <a:spcBef>
                <a:spcPts val="0"/>
              </a:spcBef>
              <a:spcAft>
                <a:spcPts val="0"/>
              </a:spcAft>
              <a:buClr>
                <a:schemeClr val="dk1"/>
              </a:buClr>
              <a:buFont typeface="Arial"/>
              <a:buNone/>
              <a:defRPr sz="1000" b="0" i="0" u="none" strike="noStrike" cap="none">
                <a:solidFill>
                  <a:schemeClr val="dk1"/>
                </a:solidFill>
                <a:latin typeface="Arial"/>
                <a:ea typeface="Arial"/>
                <a:cs typeface="Arial"/>
                <a:sym typeface="Arial"/>
              </a:defRPr>
            </a:lvl1pPr>
            <a:lvl2pPr marL="180975" marR="0" lvl="1" indent="-79375" algn="l" rtl="0">
              <a:lnSpc>
                <a:spcPct val="118750"/>
              </a:lnSpc>
              <a:spcBef>
                <a:spcPts val="0"/>
              </a:spcBef>
              <a:spcAft>
                <a:spcPts val="0"/>
              </a:spcAft>
              <a:buClr>
                <a:schemeClr val="lt2"/>
              </a:buClr>
              <a:buSzPct val="100000"/>
              <a:buFont typeface="Arial"/>
              <a:buChar char="•"/>
              <a:defRPr sz="1600" b="0" i="0" u="none" strike="noStrike" cap="none">
                <a:solidFill>
                  <a:schemeClr val="dk1"/>
                </a:solidFill>
                <a:latin typeface="Arial"/>
                <a:ea typeface="Arial"/>
                <a:cs typeface="Arial"/>
                <a:sym typeface="Arial"/>
              </a:defRPr>
            </a:lvl2pPr>
            <a:lvl3pPr marL="352425" marR="0" lvl="2" indent="-73025" algn="l" rtl="0">
              <a:lnSpc>
                <a:spcPct val="118750"/>
              </a:lnSpc>
              <a:spcBef>
                <a:spcPts val="0"/>
              </a:spcBef>
              <a:spcAft>
                <a:spcPts val="0"/>
              </a:spcAft>
              <a:buClr>
                <a:schemeClr val="accent4"/>
              </a:buClr>
              <a:buSzPct val="100000"/>
              <a:buFont typeface="Arial"/>
              <a:buChar char="‒"/>
              <a:defRPr sz="1600" b="0" i="0" u="none" strike="noStrike" cap="none">
                <a:solidFill>
                  <a:schemeClr val="dk1"/>
                </a:solidFill>
                <a:latin typeface="Arial"/>
                <a:ea typeface="Arial"/>
                <a:cs typeface="Arial"/>
                <a:sym typeface="Arial"/>
              </a:defRPr>
            </a:lvl3pPr>
            <a:lvl4pPr marL="781050" marR="0" lvl="3" indent="-6350" algn="l" rtl="0">
              <a:lnSpc>
                <a:spcPct val="125000"/>
              </a:lnSpc>
              <a:spcBef>
                <a:spcPts val="0"/>
              </a:spcBef>
              <a:spcAft>
                <a:spcPts val="850"/>
              </a:spcAft>
              <a:buClr>
                <a:schemeClr val="dk1"/>
              </a:buClr>
              <a:buFont typeface="Arial"/>
              <a:buNone/>
              <a:defRPr sz="1200" b="0" i="0" u="none" strike="noStrike" cap="none">
                <a:solidFill>
                  <a:schemeClr val="lt2"/>
                </a:solidFill>
                <a:latin typeface="Arial"/>
                <a:ea typeface="Arial"/>
                <a:cs typeface="Arial"/>
                <a:sym typeface="Arial"/>
              </a:defRPr>
            </a:lvl4pPr>
            <a:lvl5pPr marL="2057400" marR="0" lvl="4" indent="-114300" algn="l" rtl="0">
              <a:spcBef>
                <a:spcPts val="360"/>
              </a:spcBef>
              <a:buClr>
                <a:schemeClr val="dk1"/>
              </a:buClr>
              <a:buSzPct val="100000"/>
              <a:buFont typeface="Arial"/>
              <a:buChar char="»"/>
              <a:defRPr sz="1800" b="0" i="0" u="none" strike="noStrike" cap="none">
                <a:solidFill>
                  <a:schemeClr val="dk1"/>
                </a:solidFill>
                <a:latin typeface="Arial"/>
                <a:ea typeface="Arial"/>
                <a:cs typeface="Arial"/>
                <a:sym typeface="Arial"/>
              </a:defRPr>
            </a:lvl5pPr>
            <a:lvl6pPr marL="2514600" marR="0" lvl="5"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93" name="Shape 93"/>
          <p:cNvSpPr txBox="1">
            <a:spLocks noGrp="1"/>
          </p:cNvSpPr>
          <p:nvPr>
            <p:ph type="body" idx="3"/>
          </p:nvPr>
        </p:nvSpPr>
        <p:spPr>
          <a:xfrm>
            <a:off x="5663789" y="3457573"/>
            <a:ext cx="2756310" cy="2390775"/>
          </a:xfrm>
          <a:prstGeom prst="rect">
            <a:avLst/>
          </a:prstGeom>
          <a:noFill/>
          <a:ln>
            <a:noFill/>
          </a:ln>
        </p:spPr>
        <p:txBody>
          <a:bodyPr lIns="91425" tIns="91425" rIns="91425" bIns="91425" anchor="t" anchorCtr="0"/>
          <a:lstStyle>
            <a:lvl1pPr marL="0" marR="0" lvl="0" indent="0" algn="l" rtl="0">
              <a:lnSpc>
                <a:spcPct val="122222"/>
              </a:lnSpc>
              <a:spcBef>
                <a:spcPts val="600"/>
              </a:spcBef>
              <a:spcAft>
                <a:spcPts val="0"/>
              </a:spcAft>
              <a:buClr>
                <a:schemeClr val="lt2"/>
              </a:buClr>
              <a:buFont typeface="Arial"/>
              <a:buNone/>
              <a:defRPr sz="900" b="1" i="0" u="none" strike="noStrike" cap="none">
                <a:solidFill>
                  <a:schemeClr val="lt2"/>
                </a:solidFill>
                <a:latin typeface="Arial"/>
                <a:ea typeface="Arial"/>
                <a:cs typeface="Arial"/>
                <a:sym typeface="Arial"/>
              </a:defRPr>
            </a:lvl1pPr>
            <a:lvl2pPr marL="114300" marR="0" lvl="1" indent="-57150" algn="l" rtl="0">
              <a:lnSpc>
                <a:spcPct val="122222"/>
              </a:lnSpc>
              <a:spcBef>
                <a:spcPts val="600"/>
              </a:spcBef>
              <a:spcAft>
                <a:spcPts val="0"/>
              </a:spcAft>
              <a:buClr>
                <a:schemeClr val="dk2"/>
              </a:buClr>
              <a:buSzPct val="100000"/>
              <a:buFont typeface="Arial"/>
              <a:buChar char="•"/>
              <a:defRPr sz="900" b="0" i="0" u="none" strike="noStrike" cap="none">
                <a:solidFill>
                  <a:schemeClr val="lt2"/>
                </a:solidFill>
                <a:latin typeface="Arial"/>
                <a:ea typeface="Arial"/>
                <a:cs typeface="Arial"/>
                <a:sym typeface="Arial"/>
              </a:defRPr>
            </a:lvl2pPr>
            <a:lvl3pPr marL="352425" marR="0" lvl="2" indent="-111125" algn="l" rtl="0">
              <a:lnSpc>
                <a:spcPct val="130000"/>
              </a:lnSpc>
              <a:spcBef>
                <a:spcPts val="0"/>
              </a:spcBef>
              <a:spcAft>
                <a:spcPts val="567"/>
              </a:spcAft>
              <a:buClr>
                <a:schemeClr val="accent4"/>
              </a:buClr>
              <a:buSzPct val="100000"/>
              <a:buFont typeface="Arial"/>
              <a:buChar char="‒"/>
              <a:defRPr sz="1000" b="0" i="0" u="none" strike="noStrike" cap="none">
                <a:solidFill>
                  <a:schemeClr val="lt1"/>
                </a:solidFill>
                <a:latin typeface="Arial"/>
                <a:ea typeface="Arial"/>
                <a:cs typeface="Arial"/>
                <a:sym typeface="Arial"/>
              </a:defRPr>
            </a:lvl3pPr>
            <a:lvl4pPr marL="781050" marR="0" lvl="3" indent="-6350" algn="l" rtl="0">
              <a:lnSpc>
                <a:spcPct val="130000"/>
              </a:lnSpc>
              <a:spcBef>
                <a:spcPts val="0"/>
              </a:spcBef>
              <a:spcAft>
                <a:spcPts val="567"/>
              </a:spcAft>
              <a:buClr>
                <a:schemeClr val="dk1"/>
              </a:buClr>
              <a:buFont typeface="Arial"/>
              <a:buNone/>
              <a:defRPr sz="1000" b="0" i="0" u="none" strike="noStrike" cap="none">
                <a:solidFill>
                  <a:schemeClr val="lt1"/>
                </a:solidFill>
                <a:latin typeface="Arial"/>
                <a:ea typeface="Arial"/>
                <a:cs typeface="Arial"/>
                <a:sym typeface="Arial"/>
              </a:defRPr>
            </a:lvl4pPr>
            <a:lvl5pPr marL="2057400" marR="0" lvl="4" indent="-165100" algn="l" rtl="0">
              <a:lnSpc>
                <a:spcPct val="130000"/>
              </a:lnSpc>
              <a:spcBef>
                <a:spcPts val="0"/>
              </a:spcBef>
              <a:spcAft>
                <a:spcPts val="567"/>
              </a:spcAft>
              <a:buClr>
                <a:schemeClr val="lt1"/>
              </a:buClr>
              <a:buSzPct val="100000"/>
              <a:buFont typeface="Arial"/>
              <a:buChar char="»"/>
              <a:defRPr sz="1000" b="0" i="0" u="none" strike="noStrike" cap="none">
                <a:solidFill>
                  <a:schemeClr val="lt1"/>
                </a:solidFill>
                <a:latin typeface="Arial"/>
                <a:ea typeface="Arial"/>
                <a:cs typeface="Arial"/>
                <a:sym typeface="Arial"/>
              </a:defRPr>
            </a:lvl5pPr>
            <a:lvl6pPr marL="2514600" marR="0" lvl="5"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94" name="Shape 94"/>
          <p:cNvSpPr txBox="1">
            <a:spLocks noGrp="1"/>
          </p:cNvSpPr>
          <p:nvPr>
            <p:ph type="body" idx="4"/>
          </p:nvPr>
        </p:nvSpPr>
        <p:spPr>
          <a:xfrm>
            <a:off x="542925" y="1076325"/>
            <a:ext cx="4381500" cy="400049"/>
          </a:xfrm>
          <a:prstGeom prst="rect">
            <a:avLst/>
          </a:prstGeom>
          <a:noFill/>
          <a:ln>
            <a:noFill/>
          </a:ln>
        </p:spPr>
        <p:txBody>
          <a:bodyPr lIns="91425" tIns="91425" rIns="91425" bIns="91425" anchor="t" anchorCtr="0"/>
          <a:lstStyle>
            <a:lvl1pPr marL="0" marR="0" lvl="0" indent="0" algn="l" rtl="0">
              <a:lnSpc>
                <a:spcPct val="100000"/>
              </a:lnSpc>
              <a:spcBef>
                <a:spcPts val="0"/>
              </a:spcBef>
              <a:spcAft>
                <a:spcPts val="0"/>
              </a:spcAft>
              <a:buClr>
                <a:schemeClr val="dk2"/>
              </a:buClr>
              <a:buFont typeface="Arial"/>
              <a:buNone/>
              <a:defRPr sz="1500" b="1" i="0" u="none" strike="noStrike" cap="none">
                <a:solidFill>
                  <a:schemeClr val="dk2"/>
                </a:solidFill>
                <a:latin typeface="Arial"/>
                <a:ea typeface="Arial"/>
                <a:cs typeface="Arial"/>
                <a:sym typeface="Arial"/>
              </a:defRPr>
            </a:lvl1pPr>
            <a:lvl2pPr marL="180975" marR="0" lvl="1" indent="-79375" algn="l" rtl="0">
              <a:lnSpc>
                <a:spcPct val="118750"/>
              </a:lnSpc>
              <a:spcBef>
                <a:spcPts val="0"/>
              </a:spcBef>
              <a:spcAft>
                <a:spcPts val="0"/>
              </a:spcAft>
              <a:buClr>
                <a:schemeClr val="lt2"/>
              </a:buClr>
              <a:buSzPct val="100000"/>
              <a:buFont typeface="Arial"/>
              <a:buChar char="•"/>
              <a:defRPr sz="1600" b="0" i="0" u="none" strike="noStrike" cap="none">
                <a:solidFill>
                  <a:schemeClr val="dk1"/>
                </a:solidFill>
                <a:latin typeface="Arial"/>
                <a:ea typeface="Arial"/>
                <a:cs typeface="Arial"/>
                <a:sym typeface="Arial"/>
              </a:defRPr>
            </a:lvl2pPr>
            <a:lvl3pPr marL="352425" marR="0" lvl="2" indent="-73025" algn="l" rtl="0">
              <a:lnSpc>
                <a:spcPct val="118750"/>
              </a:lnSpc>
              <a:spcBef>
                <a:spcPts val="0"/>
              </a:spcBef>
              <a:spcAft>
                <a:spcPts val="0"/>
              </a:spcAft>
              <a:buClr>
                <a:schemeClr val="accent4"/>
              </a:buClr>
              <a:buSzPct val="100000"/>
              <a:buFont typeface="Arial"/>
              <a:buChar char="‒"/>
              <a:defRPr sz="1600" b="0" i="0" u="none" strike="noStrike" cap="none">
                <a:solidFill>
                  <a:schemeClr val="dk1"/>
                </a:solidFill>
                <a:latin typeface="Arial"/>
                <a:ea typeface="Arial"/>
                <a:cs typeface="Arial"/>
                <a:sym typeface="Arial"/>
              </a:defRPr>
            </a:lvl3pPr>
            <a:lvl4pPr marL="781050" marR="0" lvl="3" indent="-6350" algn="l" rtl="0">
              <a:lnSpc>
                <a:spcPct val="125000"/>
              </a:lnSpc>
              <a:spcBef>
                <a:spcPts val="0"/>
              </a:spcBef>
              <a:spcAft>
                <a:spcPts val="850"/>
              </a:spcAft>
              <a:buClr>
                <a:schemeClr val="dk1"/>
              </a:buClr>
              <a:buFont typeface="Arial"/>
              <a:buNone/>
              <a:defRPr sz="1200" b="0" i="0" u="none" strike="noStrike" cap="none">
                <a:solidFill>
                  <a:schemeClr val="lt2"/>
                </a:solidFill>
                <a:latin typeface="Arial"/>
                <a:ea typeface="Arial"/>
                <a:cs typeface="Arial"/>
                <a:sym typeface="Arial"/>
              </a:defRPr>
            </a:lvl4pPr>
            <a:lvl5pPr marL="2057400" marR="0" lvl="4" indent="-114300" algn="l" rtl="0">
              <a:spcBef>
                <a:spcPts val="360"/>
              </a:spcBef>
              <a:buClr>
                <a:schemeClr val="dk1"/>
              </a:buClr>
              <a:buSzPct val="100000"/>
              <a:buFont typeface="Arial"/>
              <a:buChar char="»"/>
              <a:defRPr sz="1800" b="0" i="0" u="none" strike="noStrike" cap="none">
                <a:solidFill>
                  <a:schemeClr val="dk1"/>
                </a:solidFill>
                <a:latin typeface="Arial"/>
                <a:ea typeface="Arial"/>
                <a:cs typeface="Arial"/>
                <a:sym typeface="Arial"/>
              </a:defRPr>
            </a:lvl5pPr>
            <a:lvl6pPr marL="2514600" marR="0" lvl="5"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95" name="Shape 95"/>
          <p:cNvSpPr>
            <a:spLocks noGrp="1"/>
          </p:cNvSpPr>
          <p:nvPr>
            <p:ph type="pic" idx="5"/>
          </p:nvPr>
        </p:nvSpPr>
        <p:spPr>
          <a:xfrm>
            <a:off x="6743700" y="561975"/>
            <a:ext cx="1857373" cy="466725"/>
          </a:xfrm>
          <a:prstGeom prst="rect">
            <a:avLst/>
          </a:prstGeom>
          <a:solidFill>
            <a:srgbClr val="BBBBBB"/>
          </a:solidFill>
          <a:ln>
            <a:noFill/>
          </a:ln>
        </p:spPr>
        <p:txBody>
          <a:bodyPr lIns="91425" tIns="91425" rIns="91425" bIns="91425" anchor="t" anchorCtr="0"/>
          <a:lstStyle>
            <a:lvl1pPr marL="0" marR="0" lvl="0" indent="0" algn="ctr" rtl="0">
              <a:lnSpc>
                <a:spcPct val="237500"/>
              </a:lnSpc>
              <a:spcBef>
                <a:spcPts val="0"/>
              </a:spcBef>
              <a:spcAft>
                <a:spcPts val="0"/>
              </a:spcAft>
              <a:buClr>
                <a:schemeClr val="dk1"/>
              </a:buClr>
              <a:buFont typeface="Arial"/>
              <a:buNone/>
              <a:defRPr sz="800" b="0" i="0" u="none" strike="noStrike" cap="none">
                <a:solidFill>
                  <a:schemeClr val="dk1"/>
                </a:solidFill>
                <a:latin typeface="Arial"/>
                <a:ea typeface="Arial"/>
                <a:cs typeface="Arial"/>
                <a:sym typeface="Arial"/>
              </a:defRPr>
            </a:lvl1pPr>
            <a:lvl2pPr marL="180975" marR="0" lvl="1" indent="-79375" algn="l" rtl="0">
              <a:lnSpc>
                <a:spcPct val="118750"/>
              </a:lnSpc>
              <a:spcBef>
                <a:spcPts val="0"/>
              </a:spcBef>
              <a:spcAft>
                <a:spcPts val="0"/>
              </a:spcAft>
              <a:buClr>
                <a:schemeClr val="lt2"/>
              </a:buClr>
              <a:buSzPct val="100000"/>
              <a:buFont typeface="Arial"/>
              <a:buChar char="•"/>
              <a:defRPr sz="1600" b="0" i="0" u="none" strike="noStrike" cap="none">
                <a:solidFill>
                  <a:schemeClr val="dk1"/>
                </a:solidFill>
                <a:latin typeface="Arial"/>
                <a:ea typeface="Arial"/>
                <a:cs typeface="Arial"/>
                <a:sym typeface="Arial"/>
              </a:defRPr>
            </a:lvl2pPr>
            <a:lvl3pPr marL="352425" marR="0" lvl="2" indent="-73025" algn="l" rtl="0">
              <a:lnSpc>
                <a:spcPct val="118750"/>
              </a:lnSpc>
              <a:spcBef>
                <a:spcPts val="0"/>
              </a:spcBef>
              <a:spcAft>
                <a:spcPts val="0"/>
              </a:spcAft>
              <a:buClr>
                <a:schemeClr val="accent4"/>
              </a:buClr>
              <a:buSzPct val="100000"/>
              <a:buFont typeface="Arial"/>
              <a:buChar char="‒"/>
              <a:defRPr sz="1600" b="0" i="0" u="none" strike="noStrike" cap="none">
                <a:solidFill>
                  <a:schemeClr val="dk1"/>
                </a:solidFill>
                <a:latin typeface="Arial"/>
                <a:ea typeface="Arial"/>
                <a:cs typeface="Arial"/>
                <a:sym typeface="Arial"/>
              </a:defRPr>
            </a:lvl3pPr>
            <a:lvl4pPr marL="781050" marR="0" lvl="3" indent="-6350" algn="l" rtl="0">
              <a:lnSpc>
                <a:spcPct val="125000"/>
              </a:lnSpc>
              <a:spcBef>
                <a:spcPts val="0"/>
              </a:spcBef>
              <a:spcAft>
                <a:spcPts val="850"/>
              </a:spcAft>
              <a:buClr>
                <a:schemeClr val="dk1"/>
              </a:buClr>
              <a:buFont typeface="Arial"/>
              <a:buNone/>
              <a:defRPr sz="1200" b="0" i="0" u="none" strike="noStrike" cap="none">
                <a:solidFill>
                  <a:schemeClr val="lt2"/>
                </a:solidFill>
                <a:latin typeface="Arial"/>
                <a:ea typeface="Arial"/>
                <a:cs typeface="Arial"/>
                <a:sym typeface="Arial"/>
              </a:defRPr>
            </a:lvl4pPr>
            <a:lvl5pPr marL="2057400" marR="0" lvl="4" indent="-114300" algn="l" rtl="0">
              <a:spcBef>
                <a:spcPts val="360"/>
              </a:spcBef>
              <a:buClr>
                <a:schemeClr val="dk1"/>
              </a:buClr>
              <a:buSzPct val="100000"/>
              <a:buFont typeface="Arial"/>
              <a:buChar char="»"/>
              <a:defRPr sz="1800" b="0" i="0" u="none" strike="noStrike" cap="none">
                <a:solidFill>
                  <a:schemeClr val="dk1"/>
                </a:solidFill>
                <a:latin typeface="Arial"/>
                <a:ea typeface="Arial"/>
                <a:cs typeface="Arial"/>
                <a:sym typeface="Arial"/>
              </a:defRPr>
            </a:lvl5pPr>
            <a:lvl6pPr marL="2514600" marR="0" lvl="5"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96" name="Shape 96"/>
          <p:cNvSpPr txBox="1">
            <a:spLocks noGrp="1"/>
          </p:cNvSpPr>
          <p:nvPr>
            <p:ph type="sldNum" idx="12"/>
          </p:nvPr>
        </p:nvSpPr>
        <p:spPr>
          <a:xfrm>
            <a:off x="8497764" y="6489578"/>
            <a:ext cx="433137" cy="125533"/>
          </a:xfrm>
          <a:prstGeom prst="rect">
            <a:avLst/>
          </a:prstGeom>
          <a:noFill/>
          <a:ln>
            <a:noFill/>
          </a:ln>
        </p:spPr>
        <p:txBody>
          <a:bodyPr lIns="0" tIns="0" rIns="0" bIns="0" anchor="ctr" anchorCtr="0">
            <a:noAutofit/>
          </a:bodyPr>
          <a:lstStyle/>
          <a:p>
            <a:pPr marL="0" marR="0" lvl="0" indent="0" algn="l" rtl="0">
              <a:spcBef>
                <a:spcPts val="0"/>
              </a:spcBef>
              <a:buSzPct val="25000"/>
              <a:buNone/>
            </a:pPr>
            <a:fld id="{00000000-1234-1234-1234-123412341234}" type="slidenum">
              <a:rPr lang="en-GB" sz="800" b="1">
                <a:solidFill>
                  <a:schemeClr val="lt2"/>
                </a:solidFill>
                <a:latin typeface="Arial"/>
                <a:ea typeface="Arial"/>
                <a:cs typeface="Arial"/>
                <a:sym typeface="Arial"/>
              </a:rPr>
              <a:t>‹#›</a:t>
            </a:fld>
            <a:endParaRPr lang="en-GB" sz="800" b="1">
              <a:solidFill>
                <a:schemeClr val="lt2"/>
              </a:solidFill>
              <a:latin typeface="Arial"/>
              <a:ea typeface="Arial"/>
              <a:cs typeface="Arial"/>
              <a:sym typeface="Arial"/>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cSld name="Case study Option1">
    <p:bg>
      <p:bgPr>
        <a:solidFill>
          <a:srgbClr val="FFFFFF"/>
        </a:solidFill>
        <a:effectLst/>
      </p:bgPr>
    </p:bg>
    <p:spTree>
      <p:nvGrpSpPr>
        <p:cNvPr id="1" name="Shape 97"/>
        <p:cNvGrpSpPr/>
        <p:nvPr/>
      </p:nvGrpSpPr>
      <p:grpSpPr>
        <a:xfrm>
          <a:off x="0" y="0"/>
          <a:ext cx="0" cy="0"/>
          <a:chOff x="0" y="0"/>
          <a:chExt cx="0" cy="0"/>
        </a:xfrm>
      </p:grpSpPr>
      <p:sp>
        <p:nvSpPr>
          <p:cNvPr id="98" name="Shape 98"/>
          <p:cNvSpPr/>
          <p:nvPr/>
        </p:nvSpPr>
        <p:spPr>
          <a:xfrm>
            <a:off x="3286125" y="1409700"/>
            <a:ext cx="5324474" cy="468000"/>
          </a:xfrm>
          <a:prstGeom prst="rect">
            <a:avLst/>
          </a:prstGeom>
          <a:solidFill>
            <a:schemeClr val="dk2"/>
          </a:solidFill>
          <a:ln>
            <a:noFill/>
          </a:ln>
        </p:spPr>
        <p:txBody>
          <a:bodyPr lIns="91425" tIns="45700" rIns="91425" bIns="45700" anchor="ctr" anchorCtr="0">
            <a:noAutofit/>
          </a:bodyPr>
          <a:lstStyle/>
          <a:p>
            <a:pPr marL="0" marR="0" lvl="0" indent="0" algn="ctr" rtl="0">
              <a:spcBef>
                <a:spcPts val="0"/>
              </a:spcBef>
              <a:buNone/>
            </a:pPr>
            <a:endParaRPr sz="1800">
              <a:solidFill>
                <a:schemeClr val="lt1"/>
              </a:solidFill>
              <a:latin typeface="Arial"/>
              <a:ea typeface="Arial"/>
              <a:cs typeface="Arial"/>
              <a:sym typeface="Arial"/>
            </a:endParaRPr>
          </a:p>
        </p:txBody>
      </p:sp>
      <p:sp>
        <p:nvSpPr>
          <p:cNvPr id="99" name="Shape 99"/>
          <p:cNvSpPr/>
          <p:nvPr/>
        </p:nvSpPr>
        <p:spPr>
          <a:xfrm>
            <a:off x="3286125" y="1872628"/>
            <a:ext cx="5324474" cy="4099545"/>
          </a:xfrm>
          <a:prstGeom prst="rect">
            <a:avLst/>
          </a:prstGeom>
          <a:solidFill>
            <a:schemeClr val="lt1"/>
          </a:solidFill>
          <a:ln>
            <a:noFill/>
          </a:ln>
        </p:spPr>
        <p:txBody>
          <a:bodyPr lIns="91425" tIns="45700" rIns="91425" bIns="45700" anchor="ctr" anchorCtr="0">
            <a:noAutofit/>
          </a:bodyPr>
          <a:lstStyle/>
          <a:p>
            <a:pPr marL="0" marR="0" lvl="0" indent="0" algn="ctr" rtl="0">
              <a:spcBef>
                <a:spcPts val="0"/>
              </a:spcBef>
              <a:buNone/>
            </a:pPr>
            <a:endParaRPr sz="1800">
              <a:solidFill>
                <a:schemeClr val="lt1"/>
              </a:solidFill>
              <a:latin typeface="Arial"/>
              <a:ea typeface="Arial"/>
              <a:cs typeface="Arial"/>
              <a:sym typeface="Arial"/>
            </a:endParaRPr>
          </a:p>
        </p:txBody>
      </p:sp>
      <p:sp>
        <p:nvSpPr>
          <p:cNvPr id="100" name="Shape 100"/>
          <p:cNvSpPr txBox="1">
            <a:spLocks noGrp="1"/>
          </p:cNvSpPr>
          <p:nvPr>
            <p:ph type="title"/>
          </p:nvPr>
        </p:nvSpPr>
        <p:spPr>
          <a:xfrm>
            <a:off x="540000" y="417600"/>
            <a:ext cx="6070349" cy="545247"/>
          </a:xfrm>
          <a:prstGeom prst="rect">
            <a:avLst/>
          </a:prstGeom>
          <a:noFill/>
          <a:ln>
            <a:noFill/>
          </a:ln>
        </p:spPr>
        <p:txBody>
          <a:bodyPr lIns="91425" tIns="91425" rIns="91425" bIns="91425" anchor="t" anchorCtr="0"/>
          <a:lstStyle>
            <a:lvl1pPr marL="0" marR="0" lvl="0" indent="0" algn="l" rtl="0">
              <a:lnSpc>
                <a:spcPct val="117647"/>
              </a:lnSpc>
              <a:spcBef>
                <a:spcPts val="0"/>
              </a:spcBef>
              <a:buClr>
                <a:schemeClr val="dk2"/>
              </a:buClr>
              <a:buFont typeface="Times New Roman"/>
              <a:buNone/>
              <a:defRPr sz="3400" b="1" i="0" u="none" strike="noStrike" cap="none">
                <a:solidFill>
                  <a:schemeClr val="dk2"/>
                </a:solidFill>
                <a:latin typeface="Times New Roman"/>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101" name="Shape 101"/>
          <p:cNvSpPr txBox="1">
            <a:spLocks noGrp="1"/>
          </p:cNvSpPr>
          <p:nvPr>
            <p:ph type="body" idx="1"/>
          </p:nvPr>
        </p:nvSpPr>
        <p:spPr>
          <a:xfrm>
            <a:off x="3474383" y="1437715"/>
            <a:ext cx="4983816" cy="428625"/>
          </a:xfrm>
          <a:prstGeom prst="rect">
            <a:avLst/>
          </a:prstGeom>
          <a:noFill/>
          <a:ln>
            <a:noFill/>
          </a:ln>
        </p:spPr>
        <p:txBody>
          <a:bodyPr lIns="91425" tIns="91425" rIns="91425" bIns="91425" anchor="ctr" anchorCtr="0"/>
          <a:lstStyle>
            <a:lvl1pPr marL="0" marR="0" lvl="0" indent="0" algn="l" rtl="0">
              <a:lnSpc>
                <a:spcPct val="104999"/>
              </a:lnSpc>
              <a:spcBef>
                <a:spcPts val="0"/>
              </a:spcBef>
              <a:spcAft>
                <a:spcPts val="0"/>
              </a:spcAft>
              <a:buClr>
                <a:srgbClr val="FFFFFF"/>
              </a:buClr>
              <a:buFont typeface="Arial"/>
              <a:buNone/>
              <a:defRPr sz="2000" b="1" i="0" u="none" strike="noStrike" cap="none">
                <a:solidFill>
                  <a:srgbClr val="FFFFFF"/>
                </a:solidFill>
                <a:latin typeface="Arial"/>
                <a:ea typeface="Arial"/>
                <a:cs typeface="Arial"/>
                <a:sym typeface="Arial"/>
              </a:defRPr>
            </a:lvl1pPr>
            <a:lvl2pPr marL="180975" marR="0" lvl="1" indent="-53975" algn="l" rtl="0">
              <a:lnSpc>
                <a:spcPct val="95000"/>
              </a:lnSpc>
              <a:spcBef>
                <a:spcPts val="0"/>
              </a:spcBef>
              <a:spcAft>
                <a:spcPts val="0"/>
              </a:spcAft>
              <a:buClr>
                <a:schemeClr val="lt2"/>
              </a:buClr>
              <a:buSzPct val="100000"/>
              <a:buFont typeface="Arial"/>
              <a:buChar char="•"/>
              <a:defRPr sz="2000" b="1" i="0" u="none" strike="noStrike" cap="none">
                <a:solidFill>
                  <a:schemeClr val="lt1"/>
                </a:solidFill>
                <a:latin typeface="Arial"/>
                <a:ea typeface="Arial"/>
                <a:cs typeface="Arial"/>
                <a:sym typeface="Arial"/>
              </a:defRPr>
            </a:lvl2pPr>
            <a:lvl3pPr marL="352425" marR="0" lvl="2" indent="-47625" algn="l" rtl="0">
              <a:lnSpc>
                <a:spcPct val="95000"/>
              </a:lnSpc>
              <a:spcBef>
                <a:spcPts val="0"/>
              </a:spcBef>
              <a:spcAft>
                <a:spcPts val="0"/>
              </a:spcAft>
              <a:buClr>
                <a:schemeClr val="accent4"/>
              </a:buClr>
              <a:buSzPct val="100000"/>
              <a:buFont typeface="Arial"/>
              <a:buChar char="‒"/>
              <a:defRPr sz="2000" b="1" i="0" u="none" strike="noStrike" cap="none">
                <a:solidFill>
                  <a:schemeClr val="lt1"/>
                </a:solidFill>
                <a:latin typeface="Arial"/>
                <a:ea typeface="Arial"/>
                <a:cs typeface="Arial"/>
                <a:sym typeface="Arial"/>
              </a:defRPr>
            </a:lvl3pPr>
            <a:lvl4pPr marL="781050" marR="0" lvl="3" indent="-6350" algn="l" rtl="0">
              <a:lnSpc>
                <a:spcPct val="75000"/>
              </a:lnSpc>
              <a:spcBef>
                <a:spcPts val="0"/>
              </a:spcBef>
              <a:spcAft>
                <a:spcPts val="850"/>
              </a:spcAft>
              <a:buClr>
                <a:schemeClr val="dk1"/>
              </a:buClr>
              <a:buFont typeface="Arial"/>
              <a:buNone/>
              <a:defRPr sz="2000" b="1" i="0" u="none" strike="noStrike" cap="none">
                <a:solidFill>
                  <a:schemeClr val="lt1"/>
                </a:solidFill>
                <a:latin typeface="Arial"/>
                <a:ea typeface="Arial"/>
                <a:cs typeface="Arial"/>
                <a:sym typeface="Arial"/>
              </a:defRPr>
            </a:lvl4pPr>
            <a:lvl5pPr marL="2057400" marR="0" lvl="4" indent="-101600" algn="l" rtl="0">
              <a:spcBef>
                <a:spcPts val="400"/>
              </a:spcBef>
              <a:buClr>
                <a:schemeClr val="lt1"/>
              </a:buClr>
              <a:buSzPct val="100000"/>
              <a:buFont typeface="Arial"/>
              <a:buChar char="»"/>
              <a:defRPr sz="2000" b="1" i="0" u="none" strike="noStrike" cap="none">
                <a:solidFill>
                  <a:schemeClr val="lt1"/>
                </a:solidFill>
                <a:latin typeface="Arial"/>
                <a:ea typeface="Arial"/>
                <a:cs typeface="Arial"/>
                <a:sym typeface="Arial"/>
              </a:defRPr>
            </a:lvl5pPr>
            <a:lvl6pPr marL="2514600" marR="0" lvl="5"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102" name="Shape 102"/>
          <p:cNvSpPr txBox="1">
            <a:spLocks noGrp="1"/>
          </p:cNvSpPr>
          <p:nvPr>
            <p:ph type="body" idx="2"/>
          </p:nvPr>
        </p:nvSpPr>
        <p:spPr>
          <a:xfrm>
            <a:off x="3495112" y="2019300"/>
            <a:ext cx="4867837" cy="3657600"/>
          </a:xfrm>
          <a:prstGeom prst="rect">
            <a:avLst/>
          </a:prstGeom>
          <a:noFill/>
          <a:ln>
            <a:noFill/>
          </a:ln>
        </p:spPr>
        <p:txBody>
          <a:bodyPr lIns="91425" tIns="91425" rIns="91425" bIns="91425" anchor="t" anchorCtr="0"/>
          <a:lstStyle>
            <a:lvl1pPr marL="0" marR="0" lvl="0" indent="0" algn="l" rtl="0">
              <a:lnSpc>
                <a:spcPct val="130000"/>
              </a:lnSpc>
              <a:spcBef>
                <a:spcPts val="0"/>
              </a:spcBef>
              <a:spcAft>
                <a:spcPts val="567"/>
              </a:spcAft>
              <a:buClr>
                <a:schemeClr val="lt2"/>
              </a:buClr>
              <a:buFont typeface="Arial"/>
              <a:buNone/>
              <a:defRPr sz="1000" b="1" i="0" u="none" strike="noStrike" cap="none">
                <a:solidFill>
                  <a:schemeClr val="lt2"/>
                </a:solidFill>
                <a:latin typeface="Arial"/>
                <a:ea typeface="Arial"/>
                <a:cs typeface="Arial"/>
                <a:sym typeface="Arial"/>
              </a:defRPr>
            </a:lvl1pPr>
            <a:lvl2pPr marL="0" marR="0" lvl="1" indent="0" algn="l" rtl="0">
              <a:lnSpc>
                <a:spcPct val="130000"/>
              </a:lnSpc>
              <a:spcBef>
                <a:spcPts val="0"/>
              </a:spcBef>
              <a:spcAft>
                <a:spcPts val="567"/>
              </a:spcAft>
              <a:buClr>
                <a:schemeClr val="lt2"/>
              </a:buClr>
              <a:buFont typeface="Arial"/>
              <a:buNone/>
              <a:defRPr sz="1000" b="0" i="0" u="none" strike="noStrike" cap="none">
                <a:solidFill>
                  <a:srgbClr val="000000"/>
                </a:solidFill>
                <a:latin typeface="Arial"/>
                <a:ea typeface="Arial"/>
                <a:cs typeface="Arial"/>
                <a:sym typeface="Arial"/>
              </a:defRPr>
            </a:lvl2pPr>
            <a:lvl3pPr marL="85725" marR="0" lvl="2" indent="-22225" algn="l" rtl="0">
              <a:lnSpc>
                <a:spcPct val="130000"/>
              </a:lnSpc>
              <a:spcBef>
                <a:spcPts val="0"/>
              </a:spcBef>
              <a:spcAft>
                <a:spcPts val="567"/>
              </a:spcAft>
              <a:buClr>
                <a:schemeClr val="lt2"/>
              </a:buClr>
              <a:buSzPct val="100000"/>
              <a:buFont typeface="Arial"/>
              <a:buChar char="-"/>
              <a:defRPr sz="1000" b="0" i="0" u="none" strike="noStrike" cap="none">
                <a:solidFill>
                  <a:srgbClr val="000000"/>
                </a:solidFill>
                <a:latin typeface="Arial"/>
                <a:ea typeface="Arial"/>
                <a:cs typeface="Arial"/>
                <a:sym typeface="Arial"/>
              </a:defRPr>
            </a:lvl3pPr>
            <a:lvl4pPr marL="781050" marR="0" lvl="3" indent="-6350" algn="l" rtl="0">
              <a:lnSpc>
                <a:spcPct val="130000"/>
              </a:lnSpc>
              <a:spcBef>
                <a:spcPts val="0"/>
              </a:spcBef>
              <a:spcAft>
                <a:spcPts val="0"/>
              </a:spcAft>
              <a:buClr>
                <a:schemeClr val="dk1"/>
              </a:buClr>
              <a:buFont typeface="Arial"/>
              <a:buNone/>
              <a:defRPr sz="1000" b="0" i="0" u="none" strike="noStrike" cap="none">
                <a:solidFill>
                  <a:schemeClr val="lt2"/>
                </a:solidFill>
                <a:latin typeface="Arial"/>
                <a:ea typeface="Arial"/>
                <a:cs typeface="Arial"/>
                <a:sym typeface="Arial"/>
              </a:defRPr>
            </a:lvl4pPr>
            <a:lvl5pPr marL="2057400" marR="0" lvl="4" indent="-165100" algn="l" rtl="0">
              <a:lnSpc>
                <a:spcPct val="130000"/>
              </a:lnSpc>
              <a:spcBef>
                <a:spcPts val="0"/>
              </a:spcBef>
              <a:spcAft>
                <a:spcPts val="0"/>
              </a:spcAft>
              <a:buClr>
                <a:schemeClr val="dk1"/>
              </a:buClr>
              <a:buSzPct val="100000"/>
              <a:buFont typeface="Arial"/>
              <a:buChar char="»"/>
              <a:defRPr sz="1000" b="0" i="0" u="none" strike="noStrike" cap="none">
                <a:solidFill>
                  <a:schemeClr val="dk1"/>
                </a:solidFill>
                <a:latin typeface="Arial"/>
                <a:ea typeface="Arial"/>
                <a:cs typeface="Arial"/>
                <a:sym typeface="Arial"/>
              </a:defRPr>
            </a:lvl5pPr>
            <a:lvl6pPr marL="2514600" marR="0" lvl="5"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103" name="Shape 103"/>
          <p:cNvSpPr>
            <a:spLocks noGrp="1"/>
          </p:cNvSpPr>
          <p:nvPr>
            <p:ph type="pic" idx="3"/>
          </p:nvPr>
        </p:nvSpPr>
        <p:spPr>
          <a:xfrm>
            <a:off x="542925" y="1409700"/>
            <a:ext cx="2562225" cy="2190750"/>
          </a:xfrm>
          <a:prstGeom prst="rect">
            <a:avLst/>
          </a:prstGeom>
          <a:solidFill>
            <a:srgbClr val="BBBBBB"/>
          </a:solidFill>
          <a:ln>
            <a:noFill/>
          </a:ln>
        </p:spPr>
        <p:txBody>
          <a:bodyPr lIns="91425" tIns="91425" rIns="91425" bIns="91425" anchor="t" anchorCtr="0"/>
          <a:lstStyle>
            <a:lvl1pPr marL="0" marR="0" lvl="0" indent="0" algn="ctr" rtl="0">
              <a:lnSpc>
                <a:spcPct val="190000"/>
              </a:lnSpc>
              <a:spcBef>
                <a:spcPts val="0"/>
              </a:spcBef>
              <a:spcAft>
                <a:spcPts val="0"/>
              </a:spcAft>
              <a:buClr>
                <a:schemeClr val="dk1"/>
              </a:buClr>
              <a:buFont typeface="Arial"/>
              <a:buNone/>
              <a:defRPr sz="1000" b="0" i="0" u="none" strike="noStrike" cap="none">
                <a:solidFill>
                  <a:schemeClr val="dk1"/>
                </a:solidFill>
                <a:latin typeface="Arial"/>
                <a:ea typeface="Arial"/>
                <a:cs typeface="Arial"/>
                <a:sym typeface="Arial"/>
              </a:defRPr>
            </a:lvl1pPr>
            <a:lvl2pPr marL="180975" marR="0" lvl="1" indent="-79375" algn="l" rtl="0">
              <a:lnSpc>
                <a:spcPct val="118750"/>
              </a:lnSpc>
              <a:spcBef>
                <a:spcPts val="0"/>
              </a:spcBef>
              <a:spcAft>
                <a:spcPts val="0"/>
              </a:spcAft>
              <a:buClr>
                <a:schemeClr val="lt2"/>
              </a:buClr>
              <a:buSzPct val="100000"/>
              <a:buFont typeface="Arial"/>
              <a:buChar char="•"/>
              <a:defRPr sz="1600" b="0" i="0" u="none" strike="noStrike" cap="none">
                <a:solidFill>
                  <a:schemeClr val="dk1"/>
                </a:solidFill>
                <a:latin typeface="Arial"/>
                <a:ea typeface="Arial"/>
                <a:cs typeface="Arial"/>
                <a:sym typeface="Arial"/>
              </a:defRPr>
            </a:lvl2pPr>
            <a:lvl3pPr marL="352425" marR="0" lvl="2" indent="-73025" algn="l" rtl="0">
              <a:lnSpc>
                <a:spcPct val="118750"/>
              </a:lnSpc>
              <a:spcBef>
                <a:spcPts val="0"/>
              </a:spcBef>
              <a:spcAft>
                <a:spcPts val="0"/>
              </a:spcAft>
              <a:buClr>
                <a:schemeClr val="accent4"/>
              </a:buClr>
              <a:buSzPct val="100000"/>
              <a:buFont typeface="Arial"/>
              <a:buChar char="‒"/>
              <a:defRPr sz="1600" b="0" i="0" u="none" strike="noStrike" cap="none">
                <a:solidFill>
                  <a:schemeClr val="dk1"/>
                </a:solidFill>
                <a:latin typeface="Arial"/>
                <a:ea typeface="Arial"/>
                <a:cs typeface="Arial"/>
                <a:sym typeface="Arial"/>
              </a:defRPr>
            </a:lvl3pPr>
            <a:lvl4pPr marL="781050" marR="0" lvl="3" indent="-6350" algn="l" rtl="0">
              <a:lnSpc>
                <a:spcPct val="125000"/>
              </a:lnSpc>
              <a:spcBef>
                <a:spcPts val="0"/>
              </a:spcBef>
              <a:spcAft>
                <a:spcPts val="850"/>
              </a:spcAft>
              <a:buClr>
                <a:schemeClr val="dk1"/>
              </a:buClr>
              <a:buFont typeface="Arial"/>
              <a:buNone/>
              <a:defRPr sz="1200" b="0" i="0" u="none" strike="noStrike" cap="none">
                <a:solidFill>
                  <a:schemeClr val="lt2"/>
                </a:solidFill>
                <a:latin typeface="Arial"/>
                <a:ea typeface="Arial"/>
                <a:cs typeface="Arial"/>
                <a:sym typeface="Arial"/>
              </a:defRPr>
            </a:lvl4pPr>
            <a:lvl5pPr marL="2057400" marR="0" lvl="4" indent="-114300" algn="l" rtl="0">
              <a:spcBef>
                <a:spcPts val="360"/>
              </a:spcBef>
              <a:buClr>
                <a:schemeClr val="dk1"/>
              </a:buClr>
              <a:buSzPct val="100000"/>
              <a:buFont typeface="Arial"/>
              <a:buChar char="»"/>
              <a:defRPr sz="1800" b="0" i="0" u="none" strike="noStrike" cap="none">
                <a:solidFill>
                  <a:schemeClr val="dk1"/>
                </a:solidFill>
                <a:latin typeface="Arial"/>
                <a:ea typeface="Arial"/>
                <a:cs typeface="Arial"/>
                <a:sym typeface="Arial"/>
              </a:defRPr>
            </a:lvl5pPr>
            <a:lvl6pPr marL="2514600" marR="0" lvl="5"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104" name="Shape 104"/>
          <p:cNvSpPr>
            <a:spLocks noGrp="1"/>
          </p:cNvSpPr>
          <p:nvPr>
            <p:ph type="pic" idx="4"/>
          </p:nvPr>
        </p:nvSpPr>
        <p:spPr>
          <a:xfrm>
            <a:off x="542925" y="3762375"/>
            <a:ext cx="2562225" cy="2190750"/>
          </a:xfrm>
          <a:prstGeom prst="rect">
            <a:avLst/>
          </a:prstGeom>
          <a:solidFill>
            <a:srgbClr val="BBBBBB"/>
          </a:solidFill>
          <a:ln>
            <a:noFill/>
          </a:ln>
        </p:spPr>
        <p:txBody>
          <a:bodyPr lIns="91425" tIns="91425" rIns="91425" bIns="91425" anchor="t" anchorCtr="0"/>
          <a:lstStyle>
            <a:lvl1pPr marL="0" marR="0" lvl="0" indent="0" algn="ctr" rtl="0">
              <a:lnSpc>
                <a:spcPct val="190000"/>
              </a:lnSpc>
              <a:spcBef>
                <a:spcPts val="0"/>
              </a:spcBef>
              <a:spcAft>
                <a:spcPts val="0"/>
              </a:spcAft>
              <a:buClr>
                <a:schemeClr val="dk1"/>
              </a:buClr>
              <a:buFont typeface="Arial"/>
              <a:buNone/>
              <a:defRPr sz="1000" b="0" i="0" u="none" strike="noStrike" cap="none">
                <a:solidFill>
                  <a:schemeClr val="dk1"/>
                </a:solidFill>
                <a:latin typeface="Arial"/>
                <a:ea typeface="Arial"/>
                <a:cs typeface="Arial"/>
                <a:sym typeface="Arial"/>
              </a:defRPr>
            </a:lvl1pPr>
            <a:lvl2pPr marL="180975" marR="0" lvl="1" indent="-79375" algn="l" rtl="0">
              <a:lnSpc>
                <a:spcPct val="118750"/>
              </a:lnSpc>
              <a:spcBef>
                <a:spcPts val="0"/>
              </a:spcBef>
              <a:spcAft>
                <a:spcPts val="0"/>
              </a:spcAft>
              <a:buClr>
                <a:schemeClr val="lt2"/>
              </a:buClr>
              <a:buSzPct val="100000"/>
              <a:buFont typeface="Arial"/>
              <a:buChar char="•"/>
              <a:defRPr sz="1600" b="0" i="0" u="none" strike="noStrike" cap="none">
                <a:solidFill>
                  <a:schemeClr val="dk1"/>
                </a:solidFill>
                <a:latin typeface="Arial"/>
                <a:ea typeface="Arial"/>
                <a:cs typeface="Arial"/>
                <a:sym typeface="Arial"/>
              </a:defRPr>
            </a:lvl2pPr>
            <a:lvl3pPr marL="352425" marR="0" lvl="2" indent="-73025" algn="l" rtl="0">
              <a:lnSpc>
                <a:spcPct val="118750"/>
              </a:lnSpc>
              <a:spcBef>
                <a:spcPts val="0"/>
              </a:spcBef>
              <a:spcAft>
                <a:spcPts val="0"/>
              </a:spcAft>
              <a:buClr>
                <a:schemeClr val="accent4"/>
              </a:buClr>
              <a:buSzPct val="100000"/>
              <a:buFont typeface="Arial"/>
              <a:buChar char="‒"/>
              <a:defRPr sz="1600" b="0" i="0" u="none" strike="noStrike" cap="none">
                <a:solidFill>
                  <a:schemeClr val="dk1"/>
                </a:solidFill>
                <a:latin typeface="Arial"/>
                <a:ea typeface="Arial"/>
                <a:cs typeface="Arial"/>
                <a:sym typeface="Arial"/>
              </a:defRPr>
            </a:lvl3pPr>
            <a:lvl4pPr marL="781050" marR="0" lvl="3" indent="-6350" algn="l" rtl="0">
              <a:lnSpc>
                <a:spcPct val="125000"/>
              </a:lnSpc>
              <a:spcBef>
                <a:spcPts val="0"/>
              </a:spcBef>
              <a:spcAft>
                <a:spcPts val="850"/>
              </a:spcAft>
              <a:buClr>
                <a:schemeClr val="dk1"/>
              </a:buClr>
              <a:buFont typeface="Arial"/>
              <a:buNone/>
              <a:defRPr sz="1200" b="0" i="0" u="none" strike="noStrike" cap="none">
                <a:solidFill>
                  <a:schemeClr val="lt2"/>
                </a:solidFill>
                <a:latin typeface="Arial"/>
                <a:ea typeface="Arial"/>
                <a:cs typeface="Arial"/>
                <a:sym typeface="Arial"/>
              </a:defRPr>
            </a:lvl4pPr>
            <a:lvl5pPr marL="2057400" marR="0" lvl="4" indent="-114300" algn="l" rtl="0">
              <a:spcBef>
                <a:spcPts val="360"/>
              </a:spcBef>
              <a:buClr>
                <a:schemeClr val="dk1"/>
              </a:buClr>
              <a:buSzPct val="100000"/>
              <a:buFont typeface="Arial"/>
              <a:buChar char="»"/>
              <a:defRPr sz="1800" b="0" i="0" u="none" strike="noStrike" cap="none">
                <a:solidFill>
                  <a:schemeClr val="dk1"/>
                </a:solidFill>
                <a:latin typeface="Arial"/>
                <a:ea typeface="Arial"/>
                <a:cs typeface="Arial"/>
                <a:sym typeface="Arial"/>
              </a:defRPr>
            </a:lvl5pPr>
            <a:lvl6pPr marL="2514600" marR="0" lvl="5"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105" name="Shape 105"/>
          <p:cNvSpPr>
            <a:spLocks noGrp="1"/>
          </p:cNvSpPr>
          <p:nvPr>
            <p:ph type="pic" idx="5"/>
          </p:nvPr>
        </p:nvSpPr>
        <p:spPr>
          <a:xfrm>
            <a:off x="6743700" y="561975"/>
            <a:ext cx="1857373" cy="466725"/>
          </a:xfrm>
          <a:prstGeom prst="rect">
            <a:avLst/>
          </a:prstGeom>
          <a:solidFill>
            <a:srgbClr val="BBBBBB"/>
          </a:solidFill>
          <a:ln>
            <a:noFill/>
          </a:ln>
        </p:spPr>
        <p:txBody>
          <a:bodyPr lIns="91425" tIns="91425" rIns="91425" bIns="91425" anchor="t" anchorCtr="0"/>
          <a:lstStyle>
            <a:lvl1pPr marL="0" marR="0" lvl="0" indent="0" algn="ctr" rtl="0">
              <a:lnSpc>
                <a:spcPct val="237500"/>
              </a:lnSpc>
              <a:spcBef>
                <a:spcPts val="0"/>
              </a:spcBef>
              <a:spcAft>
                <a:spcPts val="0"/>
              </a:spcAft>
              <a:buClr>
                <a:schemeClr val="dk1"/>
              </a:buClr>
              <a:buFont typeface="Arial"/>
              <a:buNone/>
              <a:defRPr sz="800" b="0" i="0" u="none" strike="noStrike" cap="none">
                <a:solidFill>
                  <a:schemeClr val="dk1"/>
                </a:solidFill>
                <a:latin typeface="Arial"/>
                <a:ea typeface="Arial"/>
                <a:cs typeface="Arial"/>
                <a:sym typeface="Arial"/>
              </a:defRPr>
            </a:lvl1pPr>
            <a:lvl2pPr marL="180975" marR="0" lvl="1" indent="-79375" algn="l" rtl="0">
              <a:lnSpc>
                <a:spcPct val="118750"/>
              </a:lnSpc>
              <a:spcBef>
                <a:spcPts val="0"/>
              </a:spcBef>
              <a:spcAft>
                <a:spcPts val="0"/>
              </a:spcAft>
              <a:buClr>
                <a:schemeClr val="lt2"/>
              </a:buClr>
              <a:buSzPct val="100000"/>
              <a:buFont typeface="Arial"/>
              <a:buChar char="•"/>
              <a:defRPr sz="1600" b="0" i="0" u="none" strike="noStrike" cap="none">
                <a:solidFill>
                  <a:schemeClr val="dk1"/>
                </a:solidFill>
                <a:latin typeface="Arial"/>
                <a:ea typeface="Arial"/>
                <a:cs typeface="Arial"/>
                <a:sym typeface="Arial"/>
              </a:defRPr>
            </a:lvl2pPr>
            <a:lvl3pPr marL="352425" marR="0" lvl="2" indent="-73025" algn="l" rtl="0">
              <a:lnSpc>
                <a:spcPct val="118750"/>
              </a:lnSpc>
              <a:spcBef>
                <a:spcPts val="0"/>
              </a:spcBef>
              <a:spcAft>
                <a:spcPts val="0"/>
              </a:spcAft>
              <a:buClr>
                <a:schemeClr val="accent4"/>
              </a:buClr>
              <a:buSzPct val="100000"/>
              <a:buFont typeface="Arial"/>
              <a:buChar char="‒"/>
              <a:defRPr sz="1600" b="0" i="0" u="none" strike="noStrike" cap="none">
                <a:solidFill>
                  <a:schemeClr val="dk1"/>
                </a:solidFill>
                <a:latin typeface="Arial"/>
                <a:ea typeface="Arial"/>
                <a:cs typeface="Arial"/>
                <a:sym typeface="Arial"/>
              </a:defRPr>
            </a:lvl3pPr>
            <a:lvl4pPr marL="781050" marR="0" lvl="3" indent="-6350" algn="l" rtl="0">
              <a:lnSpc>
                <a:spcPct val="125000"/>
              </a:lnSpc>
              <a:spcBef>
                <a:spcPts val="0"/>
              </a:spcBef>
              <a:spcAft>
                <a:spcPts val="850"/>
              </a:spcAft>
              <a:buClr>
                <a:schemeClr val="dk1"/>
              </a:buClr>
              <a:buFont typeface="Arial"/>
              <a:buNone/>
              <a:defRPr sz="1200" b="0" i="0" u="none" strike="noStrike" cap="none">
                <a:solidFill>
                  <a:schemeClr val="lt2"/>
                </a:solidFill>
                <a:latin typeface="Arial"/>
                <a:ea typeface="Arial"/>
                <a:cs typeface="Arial"/>
                <a:sym typeface="Arial"/>
              </a:defRPr>
            </a:lvl4pPr>
            <a:lvl5pPr marL="2057400" marR="0" lvl="4" indent="-114300" algn="l" rtl="0">
              <a:spcBef>
                <a:spcPts val="360"/>
              </a:spcBef>
              <a:buClr>
                <a:schemeClr val="dk1"/>
              </a:buClr>
              <a:buSzPct val="100000"/>
              <a:buFont typeface="Arial"/>
              <a:buChar char="»"/>
              <a:defRPr sz="1800" b="0" i="0" u="none" strike="noStrike" cap="none">
                <a:solidFill>
                  <a:schemeClr val="dk1"/>
                </a:solidFill>
                <a:latin typeface="Arial"/>
                <a:ea typeface="Arial"/>
                <a:cs typeface="Arial"/>
                <a:sym typeface="Arial"/>
              </a:defRPr>
            </a:lvl5pPr>
            <a:lvl6pPr marL="2514600" marR="0" lvl="5"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106" name="Shape 106"/>
          <p:cNvSpPr txBox="1">
            <a:spLocks noGrp="1"/>
          </p:cNvSpPr>
          <p:nvPr>
            <p:ph type="sldNum" idx="12"/>
          </p:nvPr>
        </p:nvSpPr>
        <p:spPr>
          <a:xfrm>
            <a:off x="8497764" y="6489578"/>
            <a:ext cx="433137" cy="125533"/>
          </a:xfrm>
          <a:prstGeom prst="rect">
            <a:avLst/>
          </a:prstGeom>
          <a:noFill/>
          <a:ln>
            <a:noFill/>
          </a:ln>
        </p:spPr>
        <p:txBody>
          <a:bodyPr lIns="0" tIns="0" rIns="0" bIns="0" anchor="ctr" anchorCtr="0">
            <a:noAutofit/>
          </a:bodyPr>
          <a:lstStyle/>
          <a:p>
            <a:pPr marL="0" marR="0" lvl="0" indent="0" algn="l" rtl="0">
              <a:spcBef>
                <a:spcPts val="0"/>
              </a:spcBef>
              <a:buSzPct val="25000"/>
              <a:buNone/>
            </a:pPr>
            <a:fld id="{00000000-1234-1234-1234-123412341234}" type="slidenum">
              <a:rPr lang="en-GB" sz="800" b="1">
                <a:solidFill>
                  <a:schemeClr val="lt2"/>
                </a:solidFill>
                <a:latin typeface="Arial"/>
                <a:ea typeface="Arial"/>
                <a:cs typeface="Arial"/>
                <a:sym typeface="Arial"/>
              </a:rPr>
              <a:t>‹#›</a:t>
            </a:fld>
            <a:endParaRPr lang="en-GB" sz="800" b="1">
              <a:solidFill>
                <a:schemeClr val="lt2"/>
              </a:solidFill>
              <a:latin typeface="Arial"/>
              <a:ea typeface="Arial"/>
              <a:cs typeface="Arial"/>
              <a:sym typeface="Arial"/>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cSld name="Case study Option2">
    <p:bg>
      <p:bgPr>
        <a:solidFill>
          <a:srgbClr val="FFFFFF"/>
        </a:solidFill>
        <a:effectLst/>
      </p:bgPr>
    </p:bg>
    <p:spTree>
      <p:nvGrpSpPr>
        <p:cNvPr id="1" name="Shape 107"/>
        <p:cNvGrpSpPr/>
        <p:nvPr/>
      </p:nvGrpSpPr>
      <p:grpSpPr>
        <a:xfrm>
          <a:off x="0" y="0"/>
          <a:ext cx="0" cy="0"/>
          <a:chOff x="0" y="0"/>
          <a:chExt cx="0" cy="0"/>
        </a:xfrm>
      </p:grpSpPr>
      <p:sp>
        <p:nvSpPr>
          <p:cNvPr id="108" name="Shape 108"/>
          <p:cNvSpPr/>
          <p:nvPr/>
        </p:nvSpPr>
        <p:spPr>
          <a:xfrm>
            <a:off x="3286125" y="1409700"/>
            <a:ext cx="5324474" cy="468000"/>
          </a:xfrm>
          <a:prstGeom prst="rect">
            <a:avLst/>
          </a:prstGeom>
          <a:solidFill>
            <a:schemeClr val="accent1"/>
          </a:solidFill>
          <a:ln>
            <a:noFill/>
          </a:ln>
        </p:spPr>
        <p:txBody>
          <a:bodyPr lIns="91425" tIns="45700" rIns="91425" bIns="45700" anchor="ctr" anchorCtr="0">
            <a:noAutofit/>
          </a:bodyPr>
          <a:lstStyle/>
          <a:p>
            <a:pPr marL="0" marR="0" lvl="0" indent="0" algn="ctr" rtl="0">
              <a:spcBef>
                <a:spcPts val="0"/>
              </a:spcBef>
              <a:buNone/>
            </a:pPr>
            <a:endParaRPr sz="1800">
              <a:solidFill>
                <a:schemeClr val="lt2"/>
              </a:solidFill>
              <a:latin typeface="Arial"/>
              <a:ea typeface="Arial"/>
              <a:cs typeface="Arial"/>
              <a:sym typeface="Arial"/>
            </a:endParaRPr>
          </a:p>
        </p:txBody>
      </p:sp>
      <p:sp>
        <p:nvSpPr>
          <p:cNvPr id="109" name="Shape 109"/>
          <p:cNvSpPr/>
          <p:nvPr/>
        </p:nvSpPr>
        <p:spPr>
          <a:xfrm>
            <a:off x="3286125" y="1872628"/>
            <a:ext cx="5324474" cy="4099545"/>
          </a:xfrm>
          <a:prstGeom prst="rect">
            <a:avLst/>
          </a:prstGeom>
          <a:solidFill>
            <a:schemeClr val="lt1"/>
          </a:solidFill>
          <a:ln>
            <a:noFill/>
          </a:ln>
        </p:spPr>
        <p:txBody>
          <a:bodyPr lIns="91425" tIns="45700" rIns="91425" bIns="45700" anchor="ctr" anchorCtr="0">
            <a:noAutofit/>
          </a:bodyPr>
          <a:lstStyle/>
          <a:p>
            <a:pPr marL="0" marR="0" lvl="0" indent="0" algn="ctr" rtl="0">
              <a:spcBef>
                <a:spcPts val="0"/>
              </a:spcBef>
              <a:buNone/>
            </a:pPr>
            <a:endParaRPr sz="1800">
              <a:solidFill>
                <a:schemeClr val="lt1"/>
              </a:solidFill>
              <a:latin typeface="Arial"/>
              <a:ea typeface="Arial"/>
              <a:cs typeface="Arial"/>
              <a:sym typeface="Arial"/>
            </a:endParaRPr>
          </a:p>
        </p:txBody>
      </p:sp>
      <p:sp>
        <p:nvSpPr>
          <p:cNvPr id="110" name="Shape 110"/>
          <p:cNvSpPr txBox="1">
            <a:spLocks noGrp="1"/>
          </p:cNvSpPr>
          <p:nvPr>
            <p:ph type="title"/>
          </p:nvPr>
        </p:nvSpPr>
        <p:spPr>
          <a:xfrm>
            <a:off x="540000" y="417600"/>
            <a:ext cx="6079874" cy="545247"/>
          </a:xfrm>
          <a:prstGeom prst="rect">
            <a:avLst/>
          </a:prstGeom>
          <a:noFill/>
          <a:ln>
            <a:noFill/>
          </a:ln>
        </p:spPr>
        <p:txBody>
          <a:bodyPr lIns="91425" tIns="91425" rIns="91425" bIns="91425" anchor="t" anchorCtr="0"/>
          <a:lstStyle>
            <a:lvl1pPr marL="0" marR="0" lvl="0" indent="0" algn="l" rtl="0">
              <a:lnSpc>
                <a:spcPct val="117647"/>
              </a:lnSpc>
              <a:spcBef>
                <a:spcPts val="0"/>
              </a:spcBef>
              <a:buClr>
                <a:schemeClr val="dk2"/>
              </a:buClr>
              <a:buFont typeface="Times New Roman"/>
              <a:buNone/>
              <a:defRPr sz="3400" b="1" i="0" u="none" strike="noStrike" cap="none">
                <a:solidFill>
                  <a:schemeClr val="dk2"/>
                </a:solidFill>
                <a:latin typeface="Times New Roman"/>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111" name="Shape 111"/>
          <p:cNvSpPr txBox="1">
            <a:spLocks noGrp="1"/>
          </p:cNvSpPr>
          <p:nvPr>
            <p:ph type="body" idx="1"/>
          </p:nvPr>
        </p:nvSpPr>
        <p:spPr>
          <a:xfrm>
            <a:off x="3474383" y="1447240"/>
            <a:ext cx="4983816" cy="428625"/>
          </a:xfrm>
          <a:prstGeom prst="rect">
            <a:avLst/>
          </a:prstGeom>
          <a:noFill/>
          <a:ln>
            <a:noFill/>
          </a:ln>
        </p:spPr>
        <p:txBody>
          <a:bodyPr lIns="91425" tIns="91425" rIns="91425" bIns="91425" anchor="ctr" anchorCtr="0"/>
          <a:lstStyle>
            <a:lvl1pPr marL="0" marR="0" lvl="0" indent="0" algn="l" rtl="0">
              <a:lnSpc>
                <a:spcPct val="104999"/>
              </a:lnSpc>
              <a:spcBef>
                <a:spcPts val="0"/>
              </a:spcBef>
              <a:spcAft>
                <a:spcPts val="0"/>
              </a:spcAft>
              <a:buClr>
                <a:schemeClr val="lt2"/>
              </a:buClr>
              <a:buFont typeface="Arial"/>
              <a:buNone/>
              <a:defRPr sz="2000" b="1" i="0" u="none" strike="noStrike" cap="none">
                <a:solidFill>
                  <a:schemeClr val="lt2"/>
                </a:solidFill>
                <a:latin typeface="Arial"/>
                <a:ea typeface="Arial"/>
                <a:cs typeface="Arial"/>
                <a:sym typeface="Arial"/>
              </a:defRPr>
            </a:lvl1pPr>
            <a:lvl2pPr marL="180975" marR="0" lvl="1" indent="-53975" algn="l" rtl="0">
              <a:lnSpc>
                <a:spcPct val="95000"/>
              </a:lnSpc>
              <a:spcBef>
                <a:spcPts val="0"/>
              </a:spcBef>
              <a:spcAft>
                <a:spcPts val="0"/>
              </a:spcAft>
              <a:buClr>
                <a:schemeClr val="lt2"/>
              </a:buClr>
              <a:buSzPct val="100000"/>
              <a:buFont typeface="Arial"/>
              <a:buChar char="•"/>
              <a:defRPr sz="2000" b="1" i="0" u="none" strike="noStrike" cap="none">
                <a:solidFill>
                  <a:schemeClr val="lt1"/>
                </a:solidFill>
                <a:latin typeface="Arial"/>
                <a:ea typeface="Arial"/>
                <a:cs typeface="Arial"/>
                <a:sym typeface="Arial"/>
              </a:defRPr>
            </a:lvl2pPr>
            <a:lvl3pPr marL="352425" marR="0" lvl="2" indent="-47625" algn="l" rtl="0">
              <a:lnSpc>
                <a:spcPct val="95000"/>
              </a:lnSpc>
              <a:spcBef>
                <a:spcPts val="0"/>
              </a:spcBef>
              <a:spcAft>
                <a:spcPts val="0"/>
              </a:spcAft>
              <a:buClr>
                <a:schemeClr val="accent4"/>
              </a:buClr>
              <a:buSzPct val="100000"/>
              <a:buFont typeface="Arial"/>
              <a:buChar char="‒"/>
              <a:defRPr sz="2000" b="1" i="0" u="none" strike="noStrike" cap="none">
                <a:solidFill>
                  <a:schemeClr val="lt1"/>
                </a:solidFill>
                <a:latin typeface="Arial"/>
                <a:ea typeface="Arial"/>
                <a:cs typeface="Arial"/>
                <a:sym typeface="Arial"/>
              </a:defRPr>
            </a:lvl3pPr>
            <a:lvl4pPr marL="781050" marR="0" lvl="3" indent="-6350" algn="l" rtl="0">
              <a:lnSpc>
                <a:spcPct val="75000"/>
              </a:lnSpc>
              <a:spcBef>
                <a:spcPts val="0"/>
              </a:spcBef>
              <a:spcAft>
                <a:spcPts val="850"/>
              </a:spcAft>
              <a:buClr>
                <a:schemeClr val="dk1"/>
              </a:buClr>
              <a:buFont typeface="Arial"/>
              <a:buNone/>
              <a:defRPr sz="2000" b="1" i="0" u="none" strike="noStrike" cap="none">
                <a:solidFill>
                  <a:schemeClr val="lt1"/>
                </a:solidFill>
                <a:latin typeface="Arial"/>
                <a:ea typeface="Arial"/>
                <a:cs typeface="Arial"/>
                <a:sym typeface="Arial"/>
              </a:defRPr>
            </a:lvl4pPr>
            <a:lvl5pPr marL="2057400" marR="0" lvl="4" indent="-101600" algn="l" rtl="0">
              <a:spcBef>
                <a:spcPts val="400"/>
              </a:spcBef>
              <a:buClr>
                <a:schemeClr val="lt1"/>
              </a:buClr>
              <a:buSzPct val="100000"/>
              <a:buFont typeface="Arial"/>
              <a:buChar char="»"/>
              <a:defRPr sz="2000" b="1" i="0" u="none" strike="noStrike" cap="none">
                <a:solidFill>
                  <a:schemeClr val="lt1"/>
                </a:solidFill>
                <a:latin typeface="Arial"/>
                <a:ea typeface="Arial"/>
                <a:cs typeface="Arial"/>
                <a:sym typeface="Arial"/>
              </a:defRPr>
            </a:lvl5pPr>
            <a:lvl6pPr marL="2514600" marR="0" lvl="5"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112" name="Shape 112"/>
          <p:cNvSpPr txBox="1">
            <a:spLocks noGrp="1"/>
          </p:cNvSpPr>
          <p:nvPr>
            <p:ph type="body" idx="2"/>
          </p:nvPr>
        </p:nvSpPr>
        <p:spPr>
          <a:xfrm>
            <a:off x="3495112" y="2019300"/>
            <a:ext cx="4867837" cy="3657600"/>
          </a:xfrm>
          <a:prstGeom prst="rect">
            <a:avLst/>
          </a:prstGeom>
          <a:noFill/>
          <a:ln>
            <a:noFill/>
          </a:ln>
        </p:spPr>
        <p:txBody>
          <a:bodyPr lIns="91425" tIns="91425" rIns="91425" bIns="91425" anchor="t" anchorCtr="0"/>
          <a:lstStyle>
            <a:lvl1pPr marL="0" marR="0" lvl="0" indent="0" algn="l" rtl="0">
              <a:lnSpc>
                <a:spcPct val="130000"/>
              </a:lnSpc>
              <a:spcBef>
                <a:spcPts val="0"/>
              </a:spcBef>
              <a:spcAft>
                <a:spcPts val="567"/>
              </a:spcAft>
              <a:buClr>
                <a:schemeClr val="lt2"/>
              </a:buClr>
              <a:buFont typeface="Arial"/>
              <a:buNone/>
              <a:defRPr sz="1000" b="1" i="0" u="none" strike="noStrike" cap="none">
                <a:solidFill>
                  <a:schemeClr val="lt2"/>
                </a:solidFill>
                <a:latin typeface="Arial"/>
                <a:ea typeface="Arial"/>
                <a:cs typeface="Arial"/>
                <a:sym typeface="Arial"/>
              </a:defRPr>
            </a:lvl1pPr>
            <a:lvl2pPr marL="0" marR="0" lvl="1" indent="0" algn="l" rtl="0">
              <a:lnSpc>
                <a:spcPct val="130000"/>
              </a:lnSpc>
              <a:spcBef>
                <a:spcPts val="0"/>
              </a:spcBef>
              <a:spcAft>
                <a:spcPts val="567"/>
              </a:spcAft>
              <a:buClr>
                <a:schemeClr val="lt2"/>
              </a:buClr>
              <a:buFont typeface="Arial"/>
              <a:buNone/>
              <a:defRPr sz="1000" b="0" i="0" u="none" strike="noStrike" cap="none">
                <a:solidFill>
                  <a:srgbClr val="000000"/>
                </a:solidFill>
                <a:latin typeface="Arial"/>
                <a:ea typeface="Arial"/>
                <a:cs typeface="Arial"/>
                <a:sym typeface="Arial"/>
              </a:defRPr>
            </a:lvl2pPr>
            <a:lvl3pPr marL="85725" marR="0" lvl="2" indent="-22225" algn="l" rtl="0">
              <a:lnSpc>
                <a:spcPct val="130000"/>
              </a:lnSpc>
              <a:spcBef>
                <a:spcPts val="0"/>
              </a:spcBef>
              <a:spcAft>
                <a:spcPts val="567"/>
              </a:spcAft>
              <a:buClr>
                <a:schemeClr val="lt2"/>
              </a:buClr>
              <a:buSzPct val="100000"/>
              <a:buFont typeface="Arial"/>
              <a:buChar char="-"/>
              <a:defRPr sz="1000" b="0" i="0" u="none" strike="noStrike" cap="none">
                <a:solidFill>
                  <a:srgbClr val="000000"/>
                </a:solidFill>
                <a:latin typeface="Arial"/>
                <a:ea typeface="Arial"/>
                <a:cs typeface="Arial"/>
                <a:sym typeface="Arial"/>
              </a:defRPr>
            </a:lvl3pPr>
            <a:lvl4pPr marL="781050" marR="0" lvl="3" indent="-6350" algn="l" rtl="0">
              <a:lnSpc>
                <a:spcPct val="130000"/>
              </a:lnSpc>
              <a:spcBef>
                <a:spcPts val="0"/>
              </a:spcBef>
              <a:spcAft>
                <a:spcPts val="0"/>
              </a:spcAft>
              <a:buClr>
                <a:schemeClr val="dk1"/>
              </a:buClr>
              <a:buFont typeface="Arial"/>
              <a:buNone/>
              <a:defRPr sz="1000" b="0" i="0" u="none" strike="noStrike" cap="none">
                <a:solidFill>
                  <a:schemeClr val="lt2"/>
                </a:solidFill>
                <a:latin typeface="Arial"/>
                <a:ea typeface="Arial"/>
                <a:cs typeface="Arial"/>
                <a:sym typeface="Arial"/>
              </a:defRPr>
            </a:lvl4pPr>
            <a:lvl5pPr marL="2057400" marR="0" lvl="4" indent="-165100" algn="l" rtl="0">
              <a:lnSpc>
                <a:spcPct val="130000"/>
              </a:lnSpc>
              <a:spcBef>
                <a:spcPts val="0"/>
              </a:spcBef>
              <a:spcAft>
                <a:spcPts val="0"/>
              </a:spcAft>
              <a:buClr>
                <a:schemeClr val="dk1"/>
              </a:buClr>
              <a:buSzPct val="100000"/>
              <a:buFont typeface="Arial"/>
              <a:buChar char="»"/>
              <a:defRPr sz="1000" b="0" i="0" u="none" strike="noStrike" cap="none">
                <a:solidFill>
                  <a:schemeClr val="dk1"/>
                </a:solidFill>
                <a:latin typeface="Arial"/>
                <a:ea typeface="Arial"/>
                <a:cs typeface="Arial"/>
                <a:sym typeface="Arial"/>
              </a:defRPr>
            </a:lvl5pPr>
            <a:lvl6pPr marL="2514600" marR="0" lvl="5"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113" name="Shape 113"/>
          <p:cNvSpPr>
            <a:spLocks noGrp="1"/>
          </p:cNvSpPr>
          <p:nvPr>
            <p:ph type="pic" idx="3"/>
          </p:nvPr>
        </p:nvSpPr>
        <p:spPr>
          <a:xfrm>
            <a:off x="542925" y="1409700"/>
            <a:ext cx="2562225" cy="2190750"/>
          </a:xfrm>
          <a:prstGeom prst="rect">
            <a:avLst/>
          </a:prstGeom>
          <a:solidFill>
            <a:srgbClr val="BBBBBB"/>
          </a:solidFill>
          <a:ln>
            <a:noFill/>
          </a:ln>
        </p:spPr>
        <p:txBody>
          <a:bodyPr lIns="91425" tIns="91425" rIns="91425" bIns="91425" anchor="t" anchorCtr="0"/>
          <a:lstStyle>
            <a:lvl1pPr marL="0" marR="0" lvl="0" indent="0" algn="ctr" rtl="0">
              <a:lnSpc>
                <a:spcPct val="190000"/>
              </a:lnSpc>
              <a:spcBef>
                <a:spcPts val="0"/>
              </a:spcBef>
              <a:spcAft>
                <a:spcPts val="0"/>
              </a:spcAft>
              <a:buClr>
                <a:schemeClr val="dk1"/>
              </a:buClr>
              <a:buFont typeface="Arial"/>
              <a:buNone/>
              <a:defRPr sz="1000" b="0" i="0" u="none" strike="noStrike" cap="none">
                <a:solidFill>
                  <a:schemeClr val="dk1"/>
                </a:solidFill>
                <a:latin typeface="Arial"/>
                <a:ea typeface="Arial"/>
                <a:cs typeface="Arial"/>
                <a:sym typeface="Arial"/>
              </a:defRPr>
            </a:lvl1pPr>
            <a:lvl2pPr marL="180975" marR="0" lvl="1" indent="-79375" algn="l" rtl="0">
              <a:lnSpc>
                <a:spcPct val="118750"/>
              </a:lnSpc>
              <a:spcBef>
                <a:spcPts val="0"/>
              </a:spcBef>
              <a:spcAft>
                <a:spcPts val="0"/>
              </a:spcAft>
              <a:buClr>
                <a:schemeClr val="lt2"/>
              </a:buClr>
              <a:buSzPct val="100000"/>
              <a:buFont typeface="Arial"/>
              <a:buChar char="•"/>
              <a:defRPr sz="1600" b="0" i="0" u="none" strike="noStrike" cap="none">
                <a:solidFill>
                  <a:schemeClr val="dk1"/>
                </a:solidFill>
                <a:latin typeface="Arial"/>
                <a:ea typeface="Arial"/>
                <a:cs typeface="Arial"/>
                <a:sym typeface="Arial"/>
              </a:defRPr>
            </a:lvl2pPr>
            <a:lvl3pPr marL="352425" marR="0" lvl="2" indent="-73025" algn="l" rtl="0">
              <a:lnSpc>
                <a:spcPct val="118750"/>
              </a:lnSpc>
              <a:spcBef>
                <a:spcPts val="0"/>
              </a:spcBef>
              <a:spcAft>
                <a:spcPts val="0"/>
              </a:spcAft>
              <a:buClr>
                <a:schemeClr val="accent4"/>
              </a:buClr>
              <a:buSzPct val="100000"/>
              <a:buFont typeface="Arial"/>
              <a:buChar char="‒"/>
              <a:defRPr sz="1600" b="0" i="0" u="none" strike="noStrike" cap="none">
                <a:solidFill>
                  <a:schemeClr val="dk1"/>
                </a:solidFill>
                <a:latin typeface="Arial"/>
                <a:ea typeface="Arial"/>
                <a:cs typeface="Arial"/>
                <a:sym typeface="Arial"/>
              </a:defRPr>
            </a:lvl3pPr>
            <a:lvl4pPr marL="781050" marR="0" lvl="3" indent="-6350" algn="l" rtl="0">
              <a:lnSpc>
                <a:spcPct val="125000"/>
              </a:lnSpc>
              <a:spcBef>
                <a:spcPts val="0"/>
              </a:spcBef>
              <a:spcAft>
                <a:spcPts val="850"/>
              </a:spcAft>
              <a:buClr>
                <a:schemeClr val="dk1"/>
              </a:buClr>
              <a:buFont typeface="Arial"/>
              <a:buNone/>
              <a:defRPr sz="1200" b="0" i="0" u="none" strike="noStrike" cap="none">
                <a:solidFill>
                  <a:schemeClr val="lt2"/>
                </a:solidFill>
                <a:latin typeface="Arial"/>
                <a:ea typeface="Arial"/>
                <a:cs typeface="Arial"/>
                <a:sym typeface="Arial"/>
              </a:defRPr>
            </a:lvl4pPr>
            <a:lvl5pPr marL="2057400" marR="0" lvl="4" indent="-114300" algn="l" rtl="0">
              <a:spcBef>
                <a:spcPts val="360"/>
              </a:spcBef>
              <a:buClr>
                <a:schemeClr val="dk1"/>
              </a:buClr>
              <a:buSzPct val="100000"/>
              <a:buFont typeface="Arial"/>
              <a:buChar char="»"/>
              <a:defRPr sz="1800" b="0" i="0" u="none" strike="noStrike" cap="none">
                <a:solidFill>
                  <a:schemeClr val="dk1"/>
                </a:solidFill>
                <a:latin typeface="Arial"/>
                <a:ea typeface="Arial"/>
                <a:cs typeface="Arial"/>
                <a:sym typeface="Arial"/>
              </a:defRPr>
            </a:lvl5pPr>
            <a:lvl6pPr marL="2514600" marR="0" lvl="5"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114" name="Shape 114"/>
          <p:cNvSpPr>
            <a:spLocks noGrp="1"/>
          </p:cNvSpPr>
          <p:nvPr>
            <p:ph type="pic" idx="4"/>
          </p:nvPr>
        </p:nvSpPr>
        <p:spPr>
          <a:xfrm>
            <a:off x="542925" y="3762375"/>
            <a:ext cx="2562225" cy="2190750"/>
          </a:xfrm>
          <a:prstGeom prst="rect">
            <a:avLst/>
          </a:prstGeom>
          <a:solidFill>
            <a:srgbClr val="BBBBBB"/>
          </a:solidFill>
          <a:ln>
            <a:noFill/>
          </a:ln>
        </p:spPr>
        <p:txBody>
          <a:bodyPr lIns="91425" tIns="91425" rIns="91425" bIns="91425" anchor="t" anchorCtr="0"/>
          <a:lstStyle>
            <a:lvl1pPr marL="0" marR="0" lvl="0" indent="0" algn="ctr" rtl="0">
              <a:lnSpc>
                <a:spcPct val="190000"/>
              </a:lnSpc>
              <a:spcBef>
                <a:spcPts val="0"/>
              </a:spcBef>
              <a:spcAft>
                <a:spcPts val="0"/>
              </a:spcAft>
              <a:buClr>
                <a:schemeClr val="dk1"/>
              </a:buClr>
              <a:buFont typeface="Arial"/>
              <a:buNone/>
              <a:defRPr sz="1000" b="0" i="0" u="none" strike="noStrike" cap="none">
                <a:solidFill>
                  <a:schemeClr val="dk1"/>
                </a:solidFill>
                <a:latin typeface="Arial"/>
                <a:ea typeface="Arial"/>
                <a:cs typeface="Arial"/>
                <a:sym typeface="Arial"/>
              </a:defRPr>
            </a:lvl1pPr>
            <a:lvl2pPr marL="180975" marR="0" lvl="1" indent="-79375" algn="l" rtl="0">
              <a:lnSpc>
                <a:spcPct val="118750"/>
              </a:lnSpc>
              <a:spcBef>
                <a:spcPts val="0"/>
              </a:spcBef>
              <a:spcAft>
                <a:spcPts val="0"/>
              </a:spcAft>
              <a:buClr>
                <a:schemeClr val="lt2"/>
              </a:buClr>
              <a:buSzPct val="100000"/>
              <a:buFont typeface="Arial"/>
              <a:buChar char="•"/>
              <a:defRPr sz="1600" b="0" i="0" u="none" strike="noStrike" cap="none">
                <a:solidFill>
                  <a:schemeClr val="dk1"/>
                </a:solidFill>
                <a:latin typeface="Arial"/>
                <a:ea typeface="Arial"/>
                <a:cs typeface="Arial"/>
                <a:sym typeface="Arial"/>
              </a:defRPr>
            </a:lvl2pPr>
            <a:lvl3pPr marL="352425" marR="0" lvl="2" indent="-73025" algn="l" rtl="0">
              <a:lnSpc>
                <a:spcPct val="118750"/>
              </a:lnSpc>
              <a:spcBef>
                <a:spcPts val="0"/>
              </a:spcBef>
              <a:spcAft>
                <a:spcPts val="0"/>
              </a:spcAft>
              <a:buClr>
                <a:schemeClr val="accent4"/>
              </a:buClr>
              <a:buSzPct val="100000"/>
              <a:buFont typeface="Arial"/>
              <a:buChar char="‒"/>
              <a:defRPr sz="1600" b="0" i="0" u="none" strike="noStrike" cap="none">
                <a:solidFill>
                  <a:schemeClr val="dk1"/>
                </a:solidFill>
                <a:latin typeface="Arial"/>
                <a:ea typeface="Arial"/>
                <a:cs typeface="Arial"/>
                <a:sym typeface="Arial"/>
              </a:defRPr>
            </a:lvl3pPr>
            <a:lvl4pPr marL="781050" marR="0" lvl="3" indent="-6350" algn="l" rtl="0">
              <a:lnSpc>
                <a:spcPct val="125000"/>
              </a:lnSpc>
              <a:spcBef>
                <a:spcPts val="0"/>
              </a:spcBef>
              <a:spcAft>
                <a:spcPts val="850"/>
              </a:spcAft>
              <a:buClr>
                <a:schemeClr val="dk1"/>
              </a:buClr>
              <a:buFont typeface="Arial"/>
              <a:buNone/>
              <a:defRPr sz="1200" b="0" i="0" u="none" strike="noStrike" cap="none">
                <a:solidFill>
                  <a:schemeClr val="lt2"/>
                </a:solidFill>
                <a:latin typeface="Arial"/>
                <a:ea typeface="Arial"/>
                <a:cs typeface="Arial"/>
                <a:sym typeface="Arial"/>
              </a:defRPr>
            </a:lvl4pPr>
            <a:lvl5pPr marL="2057400" marR="0" lvl="4" indent="-114300" algn="l" rtl="0">
              <a:spcBef>
                <a:spcPts val="360"/>
              </a:spcBef>
              <a:buClr>
                <a:schemeClr val="dk1"/>
              </a:buClr>
              <a:buSzPct val="100000"/>
              <a:buFont typeface="Arial"/>
              <a:buChar char="»"/>
              <a:defRPr sz="1800" b="0" i="0" u="none" strike="noStrike" cap="none">
                <a:solidFill>
                  <a:schemeClr val="dk1"/>
                </a:solidFill>
                <a:latin typeface="Arial"/>
                <a:ea typeface="Arial"/>
                <a:cs typeface="Arial"/>
                <a:sym typeface="Arial"/>
              </a:defRPr>
            </a:lvl5pPr>
            <a:lvl6pPr marL="2514600" marR="0" lvl="5"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115" name="Shape 115"/>
          <p:cNvSpPr>
            <a:spLocks noGrp="1"/>
          </p:cNvSpPr>
          <p:nvPr>
            <p:ph type="pic" idx="5"/>
          </p:nvPr>
        </p:nvSpPr>
        <p:spPr>
          <a:xfrm>
            <a:off x="6743700" y="561975"/>
            <a:ext cx="1857373" cy="466725"/>
          </a:xfrm>
          <a:prstGeom prst="rect">
            <a:avLst/>
          </a:prstGeom>
          <a:solidFill>
            <a:srgbClr val="BBBBBB"/>
          </a:solidFill>
          <a:ln>
            <a:noFill/>
          </a:ln>
        </p:spPr>
        <p:txBody>
          <a:bodyPr lIns="91425" tIns="91425" rIns="91425" bIns="91425" anchor="t" anchorCtr="0"/>
          <a:lstStyle>
            <a:lvl1pPr marL="0" marR="0" lvl="0" indent="0" algn="ctr" rtl="0">
              <a:lnSpc>
                <a:spcPct val="237500"/>
              </a:lnSpc>
              <a:spcBef>
                <a:spcPts val="0"/>
              </a:spcBef>
              <a:spcAft>
                <a:spcPts val="0"/>
              </a:spcAft>
              <a:buClr>
                <a:schemeClr val="dk1"/>
              </a:buClr>
              <a:buFont typeface="Arial"/>
              <a:buNone/>
              <a:defRPr sz="800" b="0" i="0" u="none" strike="noStrike" cap="none">
                <a:solidFill>
                  <a:schemeClr val="dk1"/>
                </a:solidFill>
                <a:latin typeface="Arial"/>
                <a:ea typeface="Arial"/>
                <a:cs typeface="Arial"/>
                <a:sym typeface="Arial"/>
              </a:defRPr>
            </a:lvl1pPr>
            <a:lvl2pPr marL="180975" marR="0" lvl="1" indent="-79375" algn="l" rtl="0">
              <a:lnSpc>
                <a:spcPct val="118750"/>
              </a:lnSpc>
              <a:spcBef>
                <a:spcPts val="0"/>
              </a:spcBef>
              <a:spcAft>
                <a:spcPts val="0"/>
              </a:spcAft>
              <a:buClr>
                <a:schemeClr val="lt2"/>
              </a:buClr>
              <a:buSzPct val="100000"/>
              <a:buFont typeface="Arial"/>
              <a:buChar char="•"/>
              <a:defRPr sz="1600" b="0" i="0" u="none" strike="noStrike" cap="none">
                <a:solidFill>
                  <a:schemeClr val="dk1"/>
                </a:solidFill>
                <a:latin typeface="Arial"/>
                <a:ea typeface="Arial"/>
                <a:cs typeface="Arial"/>
                <a:sym typeface="Arial"/>
              </a:defRPr>
            </a:lvl2pPr>
            <a:lvl3pPr marL="352425" marR="0" lvl="2" indent="-73025" algn="l" rtl="0">
              <a:lnSpc>
                <a:spcPct val="118750"/>
              </a:lnSpc>
              <a:spcBef>
                <a:spcPts val="0"/>
              </a:spcBef>
              <a:spcAft>
                <a:spcPts val="0"/>
              </a:spcAft>
              <a:buClr>
                <a:schemeClr val="accent4"/>
              </a:buClr>
              <a:buSzPct val="100000"/>
              <a:buFont typeface="Arial"/>
              <a:buChar char="‒"/>
              <a:defRPr sz="1600" b="0" i="0" u="none" strike="noStrike" cap="none">
                <a:solidFill>
                  <a:schemeClr val="dk1"/>
                </a:solidFill>
                <a:latin typeface="Arial"/>
                <a:ea typeface="Arial"/>
                <a:cs typeface="Arial"/>
                <a:sym typeface="Arial"/>
              </a:defRPr>
            </a:lvl3pPr>
            <a:lvl4pPr marL="781050" marR="0" lvl="3" indent="-6350" algn="l" rtl="0">
              <a:lnSpc>
                <a:spcPct val="125000"/>
              </a:lnSpc>
              <a:spcBef>
                <a:spcPts val="0"/>
              </a:spcBef>
              <a:spcAft>
                <a:spcPts val="850"/>
              </a:spcAft>
              <a:buClr>
                <a:schemeClr val="dk1"/>
              </a:buClr>
              <a:buFont typeface="Arial"/>
              <a:buNone/>
              <a:defRPr sz="1200" b="0" i="0" u="none" strike="noStrike" cap="none">
                <a:solidFill>
                  <a:schemeClr val="lt2"/>
                </a:solidFill>
                <a:latin typeface="Arial"/>
                <a:ea typeface="Arial"/>
                <a:cs typeface="Arial"/>
                <a:sym typeface="Arial"/>
              </a:defRPr>
            </a:lvl4pPr>
            <a:lvl5pPr marL="2057400" marR="0" lvl="4" indent="-114300" algn="l" rtl="0">
              <a:spcBef>
                <a:spcPts val="360"/>
              </a:spcBef>
              <a:buClr>
                <a:schemeClr val="dk1"/>
              </a:buClr>
              <a:buSzPct val="100000"/>
              <a:buFont typeface="Arial"/>
              <a:buChar char="»"/>
              <a:defRPr sz="1800" b="0" i="0" u="none" strike="noStrike" cap="none">
                <a:solidFill>
                  <a:schemeClr val="dk1"/>
                </a:solidFill>
                <a:latin typeface="Arial"/>
                <a:ea typeface="Arial"/>
                <a:cs typeface="Arial"/>
                <a:sym typeface="Arial"/>
              </a:defRPr>
            </a:lvl5pPr>
            <a:lvl6pPr marL="2514600" marR="0" lvl="5"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116" name="Shape 116"/>
          <p:cNvSpPr txBox="1">
            <a:spLocks noGrp="1"/>
          </p:cNvSpPr>
          <p:nvPr>
            <p:ph type="sldNum" idx="12"/>
          </p:nvPr>
        </p:nvSpPr>
        <p:spPr>
          <a:xfrm>
            <a:off x="8497764" y="6489578"/>
            <a:ext cx="433137" cy="125533"/>
          </a:xfrm>
          <a:prstGeom prst="rect">
            <a:avLst/>
          </a:prstGeom>
          <a:noFill/>
          <a:ln>
            <a:noFill/>
          </a:ln>
        </p:spPr>
        <p:txBody>
          <a:bodyPr lIns="0" tIns="0" rIns="0" bIns="0" anchor="ctr" anchorCtr="0">
            <a:noAutofit/>
          </a:bodyPr>
          <a:lstStyle/>
          <a:p>
            <a:pPr marL="0" marR="0" lvl="0" indent="0" algn="l" rtl="0">
              <a:spcBef>
                <a:spcPts val="0"/>
              </a:spcBef>
              <a:buSzPct val="25000"/>
              <a:buNone/>
            </a:pPr>
            <a:fld id="{00000000-1234-1234-1234-123412341234}" type="slidenum">
              <a:rPr lang="en-GB" sz="800" b="1">
                <a:solidFill>
                  <a:schemeClr val="lt2"/>
                </a:solidFill>
                <a:latin typeface="Arial"/>
                <a:ea typeface="Arial"/>
                <a:cs typeface="Arial"/>
                <a:sym typeface="Arial"/>
              </a:rPr>
              <a:t>‹#›</a:t>
            </a:fld>
            <a:endParaRPr lang="en-GB" sz="800" b="1">
              <a:solidFill>
                <a:schemeClr val="lt2"/>
              </a:solidFill>
              <a:latin typeface="Arial"/>
              <a:ea typeface="Arial"/>
              <a:cs typeface="Arial"/>
              <a:sym typeface="Arial"/>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cSld name="Sample Boxed Text x3">
    <p:bg>
      <p:bgPr>
        <a:solidFill>
          <a:srgbClr val="FFFFFF"/>
        </a:solidFill>
        <a:effectLst/>
      </p:bgPr>
    </p:bg>
    <p:spTree>
      <p:nvGrpSpPr>
        <p:cNvPr id="1" name="Shape 117"/>
        <p:cNvGrpSpPr/>
        <p:nvPr/>
      </p:nvGrpSpPr>
      <p:grpSpPr>
        <a:xfrm>
          <a:off x="0" y="0"/>
          <a:ext cx="0" cy="0"/>
          <a:chOff x="0" y="0"/>
          <a:chExt cx="0" cy="0"/>
        </a:xfrm>
      </p:grpSpPr>
      <p:sp>
        <p:nvSpPr>
          <p:cNvPr id="118" name="Shape 118"/>
          <p:cNvSpPr/>
          <p:nvPr/>
        </p:nvSpPr>
        <p:spPr>
          <a:xfrm>
            <a:off x="539108" y="2669156"/>
            <a:ext cx="2602800" cy="468000"/>
          </a:xfrm>
          <a:prstGeom prst="rect">
            <a:avLst/>
          </a:prstGeom>
          <a:solidFill>
            <a:srgbClr val="03873A"/>
          </a:solidFill>
          <a:ln>
            <a:noFill/>
          </a:ln>
        </p:spPr>
        <p:txBody>
          <a:bodyPr lIns="91425" tIns="45700" rIns="91425" bIns="45700" anchor="ctr" anchorCtr="0">
            <a:noAutofit/>
          </a:bodyPr>
          <a:lstStyle/>
          <a:p>
            <a:pPr marL="0" marR="0" lvl="0" indent="0" algn="ctr" rtl="0">
              <a:spcBef>
                <a:spcPts val="0"/>
              </a:spcBef>
              <a:buNone/>
            </a:pPr>
            <a:endParaRPr sz="1800">
              <a:solidFill>
                <a:srgbClr val="FFFFFF"/>
              </a:solidFill>
              <a:latin typeface="Arial"/>
              <a:ea typeface="Arial"/>
              <a:cs typeface="Arial"/>
              <a:sym typeface="Arial"/>
            </a:endParaRPr>
          </a:p>
        </p:txBody>
      </p:sp>
      <p:sp>
        <p:nvSpPr>
          <p:cNvPr id="119" name="Shape 119"/>
          <p:cNvSpPr/>
          <p:nvPr/>
        </p:nvSpPr>
        <p:spPr>
          <a:xfrm>
            <a:off x="539108" y="3129775"/>
            <a:ext cx="2602800" cy="2140066"/>
          </a:xfrm>
          <a:prstGeom prst="rect">
            <a:avLst/>
          </a:prstGeom>
          <a:solidFill>
            <a:schemeClr val="lt1"/>
          </a:solidFill>
          <a:ln>
            <a:noFill/>
          </a:ln>
        </p:spPr>
        <p:txBody>
          <a:bodyPr lIns="91425" tIns="45700" rIns="91425" bIns="45700" anchor="ctr" anchorCtr="0">
            <a:noAutofit/>
          </a:bodyPr>
          <a:lstStyle/>
          <a:p>
            <a:pPr marL="0" marR="0" lvl="0" indent="0" algn="ctr" rtl="0">
              <a:spcBef>
                <a:spcPts val="0"/>
              </a:spcBef>
              <a:buNone/>
            </a:pPr>
            <a:endParaRPr sz="1800">
              <a:solidFill>
                <a:schemeClr val="lt1"/>
              </a:solidFill>
              <a:latin typeface="Arial"/>
              <a:ea typeface="Arial"/>
              <a:cs typeface="Arial"/>
              <a:sym typeface="Arial"/>
            </a:endParaRPr>
          </a:p>
        </p:txBody>
      </p:sp>
      <p:sp>
        <p:nvSpPr>
          <p:cNvPr id="120" name="Shape 120"/>
          <p:cNvSpPr txBox="1">
            <a:spLocks noGrp="1"/>
          </p:cNvSpPr>
          <p:nvPr>
            <p:ph type="title"/>
          </p:nvPr>
        </p:nvSpPr>
        <p:spPr>
          <a:xfrm>
            <a:off x="540000" y="417600"/>
            <a:ext cx="6359526" cy="944474"/>
          </a:xfrm>
          <a:prstGeom prst="rect">
            <a:avLst/>
          </a:prstGeom>
          <a:noFill/>
          <a:ln>
            <a:noFill/>
          </a:ln>
        </p:spPr>
        <p:txBody>
          <a:bodyPr lIns="91425" tIns="91425" rIns="91425" bIns="91425" anchor="t" anchorCtr="0"/>
          <a:lstStyle>
            <a:lvl1pPr marL="0" marR="0" lvl="0" indent="0" algn="l" rtl="0">
              <a:lnSpc>
                <a:spcPct val="117647"/>
              </a:lnSpc>
              <a:spcBef>
                <a:spcPts val="0"/>
              </a:spcBef>
              <a:buClr>
                <a:schemeClr val="dk2"/>
              </a:buClr>
              <a:buFont typeface="Times New Roman"/>
              <a:buNone/>
              <a:defRPr sz="3400" b="1" i="0" u="none" strike="noStrike" cap="none">
                <a:solidFill>
                  <a:schemeClr val="dk2"/>
                </a:solidFill>
                <a:latin typeface="Times New Roman"/>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121" name="Shape 121"/>
          <p:cNvSpPr txBox="1">
            <a:spLocks noGrp="1"/>
          </p:cNvSpPr>
          <p:nvPr>
            <p:ph type="body" idx="1"/>
          </p:nvPr>
        </p:nvSpPr>
        <p:spPr>
          <a:xfrm>
            <a:off x="724618" y="2687950"/>
            <a:ext cx="2191109" cy="428625"/>
          </a:xfrm>
          <a:prstGeom prst="rect">
            <a:avLst/>
          </a:prstGeom>
          <a:noFill/>
          <a:ln>
            <a:noFill/>
          </a:ln>
        </p:spPr>
        <p:txBody>
          <a:bodyPr lIns="91425" tIns="91425" rIns="91425" bIns="91425" anchor="ctr" anchorCtr="0"/>
          <a:lstStyle>
            <a:lvl1pPr marL="0" marR="0" lvl="0" indent="0" algn="ctr" rtl="0">
              <a:lnSpc>
                <a:spcPct val="104999"/>
              </a:lnSpc>
              <a:spcBef>
                <a:spcPts val="0"/>
              </a:spcBef>
              <a:spcAft>
                <a:spcPts val="0"/>
              </a:spcAft>
              <a:buClr>
                <a:srgbClr val="FFFFFF"/>
              </a:buClr>
              <a:buFont typeface="Arial"/>
              <a:buNone/>
              <a:defRPr sz="2000" b="1" i="0" u="none" strike="noStrike" cap="none">
                <a:solidFill>
                  <a:srgbClr val="FFFFFF"/>
                </a:solidFill>
                <a:latin typeface="Arial"/>
                <a:ea typeface="Arial"/>
                <a:cs typeface="Arial"/>
                <a:sym typeface="Arial"/>
              </a:defRPr>
            </a:lvl1pPr>
            <a:lvl2pPr marL="180975" marR="0" lvl="1" indent="-53975" algn="l" rtl="0">
              <a:lnSpc>
                <a:spcPct val="95000"/>
              </a:lnSpc>
              <a:spcBef>
                <a:spcPts val="0"/>
              </a:spcBef>
              <a:spcAft>
                <a:spcPts val="0"/>
              </a:spcAft>
              <a:buClr>
                <a:schemeClr val="lt2"/>
              </a:buClr>
              <a:buSzPct val="100000"/>
              <a:buFont typeface="Arial"/>
              <a:buChar char="•"/>
              <a:defRPr sz="2000" b="1" i="0" u="none" strike="noStrike" cap="none">
                <a:solidFill>
                  <a:schemeClr val="lt1"/>
                </a:solidFill>
                <a:latin typeface="Arial"/>
                <a:ea typeface="Arial"/>
                <a:cs typeface="Arial"/>
                <a:sym typeface="Arial"/>
              </a:defRPr>
            </a:lvl2pPr>
            <a:lvl3pPr marL="352425" marR="0" lvl="2" indent="-47625" algn="l" rtl="0">
              <a:lnSpc>
                <a:spcPct val="95000"/>
              </a:lnSpc>
              <a:spcBef>
                <a:spcPts val="0"/>
              </a:spcBef>
              <a:spcAft>
                <a:spcPts val="0"/>
              </a:spcAft>
              <a:buClr>
                <a:schemeClr val="accent4"/>
              </a:buClr>
              <a:buSzPct val="100000"/>
              <a:buFont typeface="Arial"/>
              <a:buChar char="‒"/>
              <a:defRPr sz="2000" b="1" i="0" u="none" strike="noStrike" cap="none">
                <a:solidFill>
                  <a:schemeClr val="lt1"/>
                </a:solidFill>
                <a:latin typeface="Arial"/>
                <a:ea typeface="Arial"/>
                <a:cs typeface="Arial"/>
                <a:sym typeface="Arial"/>
              </a:defRPr>
            </a:lvl3pPr>
            <a:lvl4pPr marL="781050" marR="0" lvl="3" indent="-6350" algn="l" rtl="0">
              <a:lnSpc>
                <a:spcPct val="75000"/>
              </a:lnSpc>
              <a:spcBef>
                <a:spcPts val="0"/>
              </a:spcBef>
              <a:spcAft>
                <a:spcPts val="850"/>
              </a:spcAft>
              <a:buClr>
                <a:schemeClr val="dk1"/>
              </a:buClr>
              <a:buFont typeface="Arial"/>
              <a:buNone/>
              <a:defRPr sz="2000" b="1" i="0" u="none" strike="noStrike" cap="none">
                <a:solidFill>
                  <a:schemeClr val="lt1"/>
                </a:solidFill>
                <a:latin typeface="Arial"/>
                <a:ea typeface="Arial"/>
                <a:cs typeface="Arial"/>
                <a:sym typeface="Arial"/>
              </a:defRPr>
            </a:lvl4pPr>
            <a:lvl5pPr marL="2057400" marR="0" lvl="4" indent="-101600" algn="l" rtl="0">
              <a:spcBef>
                <a:spcPts val="400"/>
              </a:spcBef>
              <a:buClr>
                <a:schemeClr val="lt1"/>
              </a:buClr>
              <a:buSzPct val="100000"/>
              <a:buFont typeface="Arial"/>
              <a:buChar char="»"/>
              <a:defRPr sz="2000" b="1" i="0" u="none" strike="noStrike" cap="none">
                <a:solidFill>
                  <a:schemeClr val="lt1"/>
                </a:solidFill>
                <a:latin typeface="Arial"/>
                <a:ea typeface="Arial"/>
                <a:cs typeface="Arial"/>
                <a:sym typeface="Arial"/>
              </a:defRPr>
            </a:lvl5pPr>
            <a:lvl6pPr marL="2514600" marR="0" lvl="5"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122" name="Shape 122"/>
          <p:cNvSpPr txBox="1">
            <a:spLocks noGrp="1"/>
          </p:cNvSpPr>
          <p:nvPr>
            <p:ph type="body" idx="2"/>
          </p:nvPr>
        </p:nvSpPr>
        <p:spPr>
          <a:xfrm>
            <a:off x="737418" y="3226998"/>
            <a:ext cx="2245968" cy="1552035"/>
          </a:xfrm>
          <a:prstGeom prst="rect">
            <a:avLst/>
          </a:prstGeom>
          <a:noFill/>
          <a:ln>
            <a:noFill/>
          </a:ln>
        </p:spPr>
        <p:txBody>
          <a:bodyPr lIns="91425" tIns="91425" rIns="91425" bIns="91425" anchor="t" anchorCtr="0"/>
          <a:lstStyle>
            <a:lvl1pPr marL="0" marR="0" lvl="0" indent="0" algn="l" rtl="0">
              <a:lnSpc>
                <a:spcPct val="116666"/>
              </a:lnSpc>
              <a:spcBef>
                <a:spcPts val="0"/>
              </a:spcBef>
              <a:spcAft>
                <a:spcPts val="0"/>
              </a:spcAft>
              <a:buClr>
                <a:srgbClr val="000000"/>
              </a:buClr>
              <a:buFont typeface="Arial"/>
              <a:buNone/>
              <a:defRPr sz="1200" b="0" i="0" u="none" strike="noStrike" cap="none">
                <a:solidFill>
                  <a:srgbClr val="000000"/>
                </a:solidFill>
                <a:latin typeface="Arial"/>
                <a:ea typeface="Arial"/>
                <a:cs typeface="Arial"/>
                <a:sym typeface="Arial"/>
              </a:defRPr>
            </a:lvl1pPr>
            <a:lvl2pPr marL="0" marR="0" lvl="1" indent="0" algn="l" rtl="0">
              <a:lnSpc>
                <a:spcPct val="116666"/>
              </a:lnSpc>
              <a:spcBef>
                <a:spcPts val="0"/>
              </a:spcBef>
              <a:spcAft>
                <a:spcPts val="0"/>
              </a:spcAft>
              <a:buClr>
                <a:schemeClr val="lt2"/>
              </a:buClr>
              <a:buFont typeface="Arial"/>
              <a:buNone/>
              <a:defRPr sz="1200" b="0" i="0" u="none" strike="noStrike" cap="none">
                <a:solidFill>
                  <a:srgbClr val="000000"/>
                </a:solidFill>
                <a:latin typeface="Arial"/>
                <a:ea typeface="Arial"/>
                <a:cs typeface="Arial"/>
                <a:sym typeface="Arial"/>
              </a:defRPr>
            </a:lvl2pPr>
            <a:lvl3pPr marL="85725" marR="0" lvl="2" indent="-9525" algn="l" rtl="0">
              <a:lnSpc>
                <a:spcPct val="116666"/>
              </a:lnSpc>
              <a:spcBef>
                <a:spcPts val="0"/>
              </a:spcBef>
              <a:spcAft>
                <a:spcPts val="0"/>
              </a:spcAft>
              <a:buClr>
                <a:schemeClr val="lt2"/>
              </a:buClr>
              <a:buSzPct val="100000"/>
              <a:buFont typeface="Arial"/>
              <a:buChar char="-"/>
              <a:defRPr sz="1200" b="0" i="0" u="none" strike="noStrike" cap="none">
                <a:solidFill>
                  <a:srgbClr val="000000"/>
                </a:solidFill>
                <a:latin typeface="Arial"/>
                <a:ea typeface="Arial"/>
                <a:cs typeface="Arial"/>
                <a:sym typeface="Arial"/>
              </a:defRPr>
            </a:lvl3pPr>
            <a:lvl4pPr marL="781050" marR="0" lvl="3" indent="-6350" algn="l" rtl="0">
              <a:lnSpc>
                <a:spcPct val="130000"/>
              </a:lnSpc>
              <a:spcBef>
                <a:spcPts val="0"/>
              </a:spcBef>
              <a:spcAft>
                <a:spcPts val="0"/>
              </a:spcAft>
              <a:buClr>
                <a:schemeClr val="dk1"/>
              </a:buClr>
              <a:buFont typeface="Arial"/>
              <a:buNone/>
              <a:defRPr sz="1000" b="0" i="0" u="none" strike="noStrike" cap="none">
                <a:solidFill>
                  <a:schemeClr val="lt2"/>
                </a:solidFill>
                <a:latin typeface="Arial"/>
                <a:ea typeface="Arial"/>
                <a:cs typeface="Arial"/>
                <a:sym typeface="Arial"/>
              </a:defRPr>
            </a:lvl4pPr>
            <a:lvl5pPr marL="2057400" marR="0" lvl="4" indent="-165100" algn="l" rtl="0">
              <a:lnSpc>
                <a:spcPct val="130000"/>
              </a:lnSpc>
              <a:spcBef>
                <a:spcPts val="0"/>
              </a:spcBef>
              <a:spcAft>
                <a:spcPts val="0"/>
              </a:spcAft>
              <a:buClr>
                <a:schemeClr val="dk1"/>
              </a:buClr>
              <a:buSzPct val="100000"/>
              <a:buFont typeface="Arial"/>
              <a:buChar char="»"/>
              <a:defRPr sz="1000" b="0" i="0" u="none" strike="noStrike" cap="none">
                <a:solidFill>
                  <a:schemeClr val="dk1"/>
                </a:solidFill>
                <a:latin typeface="Arial"/>
                <a:ea typeface="Arial"/>
                <a:cs typeface="Arial"/>
                <a:sym typeface="Arial"/>
              </a:defRPr>
            </a:lvl5pPr>
            <a:lvl6pPr marL="2514600" marR="0" lvl="5"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123" name="Shape 123"/>
          <p:cNvSpPr/>
          <p:nvPr/>
        </p:nvSpPr>
        <p:spPr>
          <a:xfrm>
            <a:off x="3290737" y="2669156"/>
            <a:ext cx="2602800" cy="468000"/>
          </a:xfrm>
          <a:prstGeom prst="rect">
            <a:avLst/>
          </a:prstGeom>
          <a:solidFill>
            <a:schemeClr val="dk2"/>
          </a:solidFill>
          <a:ln>
            <a:noFill/>
          </a:ln>
        </p:spPr>
        <p:txBody>
          <a:bodyPr lIns="91425" tIns="45700" rIns="91425" bIns="45700" anchor="ctr" anchorCtr="0">
            <a:noAutofit/>
          </a:bodyPr>
          <a:lstStyle/>
          <a:p>
            <a:pPr marL="0" marR="0" lvl="0" indent="0" algn="ctr" rtl="0">
              <a:spcBef>
                <a:spcPts val="0"/>
              </a:spcBef>
              <a:buNone/>
            </a:pPr>
            <a:endParaRPr sz="1800">
              <a:solidFill>
                <a:srgbClr val="FFFFFF"/>
              </a:solidFill>
              <a:latin typeface="Arial"/>
              <a:ea typeface="Arial"/>
              <a:cs typeface="Arial"/>
              <a:sym typeface="Arial"/>
            </a:endParaRPr>
          </a:p>
        </p:txBody>
      </p:sp>
      <p:sp>
        <p:nvSpPr>
          <p:cNvPr id="124" name="Shape 124"/>
          <p:cNvSpPr/>
          <p:nvPr/>
        </p:nvSpPr>
        <p:spPr>
          <a:xfrm>
            <a:off x="3290737" y="3129775"/>
            <a:ext cx="2602800" cy="2140066"/>
          </a:xfrm>
          <a:prstGeom prst="rect">
            <a:avLst/>
          </a:prstGeom>
          <a:solidFill>
            <a:schemeClr val="lt1"/>
          </a:solidFill>
          <a:ln>
            <a:noFill/>
          </a:ln>
        </p:spPr>
        <p:txBody>
          <a:bodyPr lIns="91425" tIns="45700" rIns="91425" bIns="45700" anchor="ctr" anchorCtr="0">
            <a:noAutofit/>
          </a:bodyPr>
          <a:lstStyle/>
          <a:p>
            <a:pPr marL="0" marR="0" lvl="0" indent="0" algn="ctr" rtl="0">
              <a:spcBef>
                <a:spcPts val="0"/>
              </a:spcBef>
              <a:buNone/>
            </a:pPr>
            <a:endParaRPr sz="1800">
              <a:solidFill>
                <a:schemeClr val="lt1"/>
              </a:solidFill>
              <a:latin typeface="Arial"/>
              <a:ea typeface="Arial"/>
              <a:cs typeface="Arial"/>
              <a:sym typeface="Arial"/>
            </a:endParaRPr>
          </a:p>
        </p:txBody>
      </p:sp>
      <p:sp>
        <p:nvSpPr>
          <p:cNvPr id="125" name="Shape 125"/>
          <p:cNvSpPr txBox="1">
            <a:spLocks noGrp="1"/>
          </p:cNvSpPr>
          <p:nvPr>
            <p:ph type="body" idx="3"/>
          </p:nvPr>
        </p:nvSpPr>
        <p:spPr>
          <a:xfrm>
            <a:off x="3476246" y="2687950"/>
            <a:ext cx="2191109" cy="428625"/>
          </a:xfrm>
          <a:prstGeom prst="rect">
            <a:avLst/>
          </a:prstGeom>
          <a:noFill/>
          <a:ln>
            <a:noFill/>
          </a:ln>
        </p:spPr>
        <p:txBody>
          <a:bodyPr lIns="91425" tIns="91425" rIns="91425" bIns="91425" anchor="ctr" anchorCtr="0"/>
          <a:lstStyle>
            <a:lvl1pPr marL="0" marR="0" lvl="0" indent="0" algn="ctr" rtl="0">
              <a:lnSpc>
                <a:spcPct val="104999"/>
              </a:lnSpc>
              <a:spcBef>
                <a:spcPts val="0"/>
              </a:spcBef>
              <a:spcAft>
                <a:spcPts val="0"/>
              </a:spcAft>
              <a:buClr>
                <a:srgbClr val="FFFFFF"/>
              </a:buClr>
              <a:buFont typeface="Arial"/>
              <a:buNone/>
              <a:defRPr sz="2000" b="1" i="0" u="none" strike="noStrike" cap="none">
                <a:solidFill>
                  <a:srgbClr val="FFFFFF"/>
                </a:solidFill>
                <a:latin typeface="Arial"/>
                <a:ea typeface="Arial"/>
                <a:cs typeface="Arial"/>
                <a:sym typeface="Arial"/>
              </a:defRPr>
            </a:lvl1pPr>
            <a:lvl2pPr marL="180975" marR="0" lvl="1" indent="-53975" algn="l" rtl="0">
              <a:lnSpc>
                <a:spcPct val="95000"/>
              </a:lnSpc>
              <a:spcBef>
                <a:spcPts val="0"/>
              </a:spcBef>
              <a:spcAft>
                <a:spcPts val="0"/>
              </a:spcAft>
              <a:buClr>
                <a:schemeClr val="lt2"/>
              </a:buClr>
              <a:buSzPct val="100000"/>
              <a:buFont typeface="Arial"/>
              <a:buChar char="•"/>
              <a:defRPr sz="2000" b="1" i="0" u="none" strike="noStrike" cap="none">
                <a:solidFill>
                  <a:schemeClr val="lt1"/>
                </a:solidFill>
                <a:latin typeface="Arial"/>
                <a:ea typeface="Arial"/>
                <a:cs typeface="Arial"/>
                <a:sym typeface="Arial"/>
              </a:defRPr>
            </a:lvl2pPr>
            <a:lvl3pPr marL="352425" marR="0" lvl="2" indent="-47625" algn="l" rtl="0">
              <a:lnSpc>
                <a:spcPct val="95000"/>
              </a:lnSpc>
              <a:spcBef>
                <a:spcPts val="0"/>
              </a:spcBef>
              <a:spcAft>
                <a:spcPts val="0"/>
              </a:spcAft>
              <a:buClr>
                <a:schemeClr val="accent4"/>
              </a:buClr>
              <a:buSzPct val="100000"/>
              <a:buFont typeface="Arial"/>
              <a:buChar char="‒"/>
              <a:defRPr sz="2000" b="1" i="0" u="none" strike="noStrike" cap="none">
                <a:solidFill>
                  <a:schemeClr val="lt1"/>
                </a:solidFill>
                <a:latin typeface="Arial"/>
                <a:ea typeface="Arial"/>
                <a:cs typeface="Arial"/>
                <a:sym typeface="Arial"/>
              </a:defRPr>
            </a:lvl3pPr>
            <a:lvl4pPr marL="781050" marR="0" lvl="3" indent="-6350" algn="l" rtl="0">
              <a:lnSpc>
                <a:spcPct val="75000"/>
              </a:lnSpc>
              <a:spcBef>
                <a:spcPts val="0"/>
              </a:spcBef>
              <a:spcAft>
                <a:spcPts val="850"/>
              </a:spcAft>
              <a:buClr>
                <a:schemeClr val="dk1"/>
              </a:buClr>
              <a:buFont typeface="Arial"/>
              <a:buNone/>
              <a:defRPr sz="2000" b="1" i="0" u="none" strike="noStrike" cap="none">
                <a:solidFill>
                  <a:schemeClr val="lt1"/>
                </a:solidFill>
                <a:latin typeface="Arial"/>
                <a:ea typeface="Arial"/>
                <a:cs typeface="Arial"/>
                <a:sym typeface="Arial"/>
              </a:defRPr>
            </a:lvl4pPr>
            <a:lvl5pPr marL="2057400" marR="0" lvl="4" indent="-101600" algn="l" rtl="0">
              <a:spcBef>
                <a:spcPts val="400"/>
              </a:spcBef>
              <a:buClr>
                <a:schemeClr val="lt1"/>
              </a:buClr>
              <a:buSzPct val="100000"/>
              <a:buFont typeface="Arial"/>
              <a:buChar char="»"/>
              <a:defRPr sz="2000" b="1" i="0" u="none" strike="noStrike" cap="none">
                <a:solidFill>
                  <a:schemeClr val="lt1"/>
                </a:solidFill>
                <a:latin typeface="Arial"/>
                <a:ea typeface="Arial"/>
                <a:cs typeface="Arial"/>
                <a:sym typeface="Arial"/>
              </a:defRPr>
            </a:lvl5pPr>
            <a:lvl6pPr marL="2514600" marR="0" lvl="5"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126" name="Shape 126"/>
          <p:cNvSpPr txBox="1">
            <a:spLocks noGrp="1"/>
          </p:cNvSpPr>
          <p:nvPr>
            <p:ph type="body" idx="4"/>
          </p:nvPr>
        </p:nvSpPr>
        <p:spPr>
          <a:xfrm>
            <a:off x="3489046" y="3226998"/>
            <a:ext cx="2245968" cy="1552035"/>
          </a:xfrm>
          <a:prstGeom prst="rect">
            <a:avLst/>
          </a:prstGeom>
          <a:noFill/>
          <a:ln>
            <a:noFill/>
          </a:ln>
        </p:spPr>
        <p:txBody>
          <a:bodyPr lIns="91425" tIns="91425" rIns="91425" bIns="91425" anchor="t" anchorCtr="0"/>
          <a:lstStyle>
            <a:lvl1pPr marL="0" marR="0" lvl="0" indent="0" algn="l" rtl="0">
              <a:lnSpc>
                <a:spcPct val="116666"/>
              </a:lnSpc>
              <a:spcBef>
                <a:spcPts val="0"/>
              </a:spcBef>
              <a:spcAft>
                <a:spcPts val="0"/>
              </a:spcAft>
              <a:buClr>
                <a:srgbClr val="000000"/>
              </a:buClr>
              <a:buFont typeface="Arial"/>
              <a:buNone/>
              <a:defRPr sz="1200" b="0" i="0" u="none" strike="noStrike" cap="none">
                <a:solidFill>
                  <a:srgbClr val="000000"/>
                </a:solidFill>
                <a:latin typeface="Arial"/>
                <a:ea typeface="Arial"/>
                <a:cs typeface="Arial"/>
                <a:sym typeface="Arial"/>
              </a:defRPr>
            </a:lvl1pPr>
            <a:lvl2pPr marL="0" marR="0" lvl="1" indent="0" algn="l" rtl="0">
              <a:lnSpc>
                <a:spcPct val="116666"/>
              </a:lnSpc>
              <a:spcBef>
                <a:spcPts val="0"/>
              </a:spcBef>
              <a:spcAft>
                <a:spcPts val="0"/>
              </a:spcAft>
              <a:buClr>
                <a:schemeClr val="lt2"/>
              </a:buClr>
              <a:buFont typeface="Arial"/>
              <a:buNone/>
              <a:defRPr sz="1200" b="0" i="0" u="none" strike="noStrike" cap="none">
                <a:solidFill>
                  <a:srgbClr val="000000"/>
                </a:solidFill>
                <a:latin typeface="Arial"/>
                <a:ea typeface="Arial"/>
                <a:cs typeface="Arial"/>
                <a:sym typeface="Arial"/>
              </a:defRPr>
            </a:lvl2pPr>
            <a:lvl3pPr marL="85725" marR="0" lvl="2" indent="-9525" algn="l" rtl="0">
              <a:lnSpc>
                <a:spcPct val="116666"/>
              </a:lnSpc>
              <a:spcBef>
                <a:spcPts val="0"/>
              </a:spcBef>
              <a:spcAft>
                <a:spcPts val="0"/>
              </a:spcAft>
              <a:buClr>
                <a:schemeClr val="lt2"/>
              </a:buClr>
              <a:buSzPct val="100000"/>
              <a:buFont typeface="Arial"/>
              <a:buChar char="-"/>
              <a:defRPr sz="1200" b="0" i="0" u="none" strike="noStrike" cap="none">
                <a:solidFill>
                  <a:srgbClr val="000000"/>
                </a:solidFill>
                <a:latin typeface="Arial"/>
                <a:ea typeface="Arial"/>
                <a:cs typeface="Arial"/>
                <a:sym typeface="Arial"/>
              </a:defRPr>
            </a:lvl3pPr>
            <a:lvl4pPr marL="781050" marR="0" lvl="3" indent="-6350" algn="l" rtl="0">
              <a:lnSpc>
                <a:spcPct val="130000"/>
              </a:lnSpc>
              <a:spcBef>
                <a:spcPts val="0"/>
              </a:spcBef>
              <a:spcAft>
                <a:spcPts val="0"/>
              </a:spcAft>
              <a:buClr>
                <a:schemeClr val="dk1"/>
              </a:buClr>
              <a:buFont typeface="Arial"/>
              <a:buNone/>
              <a:defRPr sz="1000" b="0" i="0" u="none" strike="noStrike" cap="none">
                <a:solidFill>
                  <a:schemeClr val="lt2"/>
                </a:solidFill>
                <a:latin typeface="Arial"/>
                <a:ea typeface="Arial"/>
                <a:cs typeface="Arial"/>
                <a:sym typeface="Arial"/>
              </a:defRPr>
            </a:lvl4pPr>
            <a:lvl5pPr marL="2057400" marR="0" lvl="4" indent="-165100" algn="l" rtl="0">
              <a:lnSpc>
                <a:spcPct val="130000"/>
              </a:lnSpc>
              <a:spcBef>
                <a:spcPts val="0"/>
              </a:spcBef>
              <a:spcAft>
                <a:spcPts val="0"/>
              </a:spcAft>
              <a:buClr>
                <a:schemeClr val="dk1"/>
              </a:buClr>
              <a:buSzPct val="100000"/>
              <a:buFont typeface="Arial"/>
              <a:buChar char="»"/>
              <a:defRPr sz="1000" b="0" i="0" u="none" strike="noStrike" cap="none">
                <a:solidFill>
                  <a:schemeClr val="dk1"/>
                </a:solidFill>
                <a:latin typeface="Arial"/>
                <a:ea typeface="Arial"/>
                <a:cs typeface="Arial"/>
                <a:sym typeface="Arial"/>
              </a:defRPr>
            </a:lvl5pPr>
            <a:lvl6pPr marL="2514600" marR="0" lvl="5"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127" name="Shape 127"/>
          <p:cNvSpPr/>
          <p:nvPr/>
        </p:nvSpPr>
        <p:spPr>
          <a:xfrm>
            <a:off x="6023269" y="2669156"/>
            <a:ext cx="2602800" cy="468000"/>
          </a:xfrm>
          <a:prstGeom prst="rect">
            <a:avLst/>
          </a:prstGeom>
          <a:solidFill>
            <a:schemeClr val="lt2"/>
          </a:solidFill>
          <a:ln>
            <a:noFill/>
          </a:ln>
        </p:spPr>
        <p:txBody>
          <a:bodyPr lIns="91425" tIns="45700" rIns="91425" bIns="45700" anchor="ctr" anchorCtr="0">
            <a:noAutofit/>
          </a:bodyPr>
          <a:lstStyle/>
          <a:p>
            <a:pPr marL="0" marR="0" lvl="0" indent="0" algn="ctr" rtl="0">
              <a:spcBef>
                <a:spcPts val="0"/>
              </a:spcBef>
              <a:buNone/>
            </a:pPr>
            <a:endParaRPr sz="1800">
              <a:solidFill>
                <a:srgbClr val="FFFFFF"/>
              </a:solidFill>
              <a:latin typeface="Arial"/>
              <a:ea typeface="Arial"/>
              <a:cs typeface="Arial"/>
              <a:sym typeface="Arial"/>
            </a:endParaRPr>
          </a:p>
        </p:txBody>
      </p:sp>
      <p:sp>
        <p:nvSpPr>
          <p:cNvPr id="128" name="Shape 128"/>
          <p:cNvSpPr/>
          <p:nvPr/>
        </p:nvSpPr>
        <p:spPr>
          <a:xfrm>
            <a:off x="6023269" y="3129775"/>
            <a:ext cx="2602800" cy="2140066"/>
          </a:xfrm>
          <a:prstGeom prst="rect">
            <a:avLst/>
          </a:prstGeom>
          <a:solidFill>
            <a:schemeClr val="lt1"/>
          </a:solidFill>
          <a:ln>
            <a:noFill/>
          </a:ln>
        </p:spPr>
        <p:txBody>
          <a:bodyPr lIns="91425" tIns="45700" rIns="91425" bIns="45700" anchor="ctr" anchorCtr="0">
            <a:noAutofit/>
          </a:bodyPr>
          <a:lstStyle/>
          <a:p>
            <a:pPr marL="0" marR="0" lvl="0" indent="0" algn="ctr" rtl="0">
              <a:spcBef>
                <a:spcPts val="0"/>
              </a:spcBef>
              <a:buNone/>
            </a:pPr>
            <a:endParaRPr sz="1800">
              <a:solidFill>
                <a:schemeClr val="lt1"/>
              </a:solidFill>
              <a:latin typeface="Arial"/>
              <a:ea typeface="Arial"/>
              <a:cs typeface="Arial"/>
              <a:sym typeface="Arial"/>
            </a:endParaRPr>
          </a:p>
        </p:txBody>
      </p:sp>
      <p:sp>
        <p:nvSpPr>
          <p:cNvPr id="129" name="Shape 129"/>
          <p:cNvSpPr txBox="1">
            <a:spLocks noGrp="1"/>
          </p:cNvSpPr>
          <p:nvPr>
            <p:ph type="body" idx="5"/>
          </p:nvPr>
        </p:nvSpPr>
        <p:spPr>
          <a:xfrm>
            <a:off x="6208778" y="2687950"/>
            <a:ext cx="2191109" cy="428625"/>
          </a:xfrm>
          <a:prstGeom prst="rect">
            <a:avLst/>
          </a:prstGeom>
          <a:noFill/>
          <a:ln>
            <a:noFill/>
          </a:ln>
        </p:spPr>
        <p:txBody>
          <a:bodyPr lIns="91425" tIns="91425" rIns="91425" bIns="91425" anchor="ctr" anchorCtr="0"/>
          <a:lstStyle>
            <a:lvl1pPr marL="0" marR="0" lvl="0" indent="0" algn="ctr" rtl="0">
              <a:lnSpc>
                <a:spcPct val="104999"/>
              </a:lnSpc>
              <a:spcBef>
                <a:spcPts val="0"/>
              </a:spcBef>
              <a:spcAft>
                <a:spcPts val="0"/>
              </a:spcAft>
              <a:buClr>
                <a:srgbClr val="FFFFFF"/>
              </a:buClr>
              <a:buFont typeface="Arial"/>
              <a:buNone/>
              <a:defRPr sz="2000" b="1" i="0" u="none" strike="noStrike" cap="none">
                <a:solidFill>
                  <a:srgbClr val="FFFFFF"/>
                </a:solidFill>
                <a:latin typeface="Arial"/>
                <a:ea typeface="Arial"/>
                <a:cs typeface="Arial"/>
                <a:sym typeface="Arial"/>
              </a:defRPr>
            </a:lvl1pPr>
            <a:lvl2pPr marL="180975" marR="0" lvl="1" indent="-53975" algn="l" rtl="0">
              <a:lnSpc>
                <a:spcPct val="95000"/>
              </a:lnSpc>
              <a:spcBef>
                <a:spcPts val="0"/>
              </a:spcBef>
              <a:spcAft>
                <a:spcPts val="0"/>
              </a:spcAft>
              <a:buClr>
                <a:schemeClr val="lt2"/>
              </a:buClr>
              <a:buSzPct val="100000"/>
              <a:buFont typeface="Arial"/>
              <a:buChar char="•"/>
              <a:defRPr sz="2000" b="1" i="0" u="none" strike="noStrike" cap="none">
                <a:solidFill>
                  <a:schemeClr val="lt1"/>
                </a:solidFill>
                <a:latin typeface="Arial"/>
                <a:ea typeface="Arial"/>
                <a:cs typeface="Arial"/>
                <a:sym typeface="Arial"/>
              </a:defRPr>
            </a:lvl2pPr>
            <a:lvl3pPr marL="352425" marR="0" lvl="2" indent="-47625" algn="l" rtl="0">
              <a:lnSpc>
                <a:spcPct val="95000"/>
              </a:lnSpc>
              <a:spcBef>
                <a:spcPts val="0"/>
              </a:spcBef>
              <a:spcAft>
                <a:spcPts val="0"/>
              </a:spcAft>
              <a:buClr>
                <a:schemeClr val="accent4"/>
              </a:buClr>
              <a:buSzPct val="100000"/>
              <a:buFont typeface="Arial"/>
              <a:buChar char="‒"/>
              <a:defRPr sz="2000" b="1" i="0" u="none" strike="noStrike" cap="none">
                <a:solidFill>
                  <a:schemeClr val="lt1"/>
                </a:solidFill>
                <a:latin typeface="Arial"/>
                <a:ea typeface="Arial"/>
                <a:cs typeface="Arial"/>
                <a:sym typeface="Arial"/>
              </a:defRPr>
            </a:lvl3pPr>
            <a:lvl4pPr marL="781050" marR="0" lvl="3" indent="-6350" algn="l" rtl="0">
              <a:lnSpc>
                <a:spcPct val="75000"/>
              </a:lnSpc>
              <a:spcBef>
                <a:spcPts val="0"/>
              </a:spcBef>
              <a:spcAft>
                <a:spcPts val="850"/>
              </a:spcAft>
              <a:buClr>
                <a:schemeClr val="dk1"/>
              </a:buClr>
              <a:buFont typeface="Arial"/>
              <a:buNone/>
              <a:defRPr sz="2000" b="1" i="0" u="none" strike="noStrike" cap="none">
                <a:solidFill>
                  <a:schemeClr val="lt1"/>
                </a:solidFill>
                <a:latin typeface="Arial"/>
                <a:ea typeface="Arial"/>
                <a:cs typeface="Arial"/>
                <a:sym typeface="Arial"/>
              </a:defRPr>
            </a:lvl4pPr>
            <a:lvl5pPr marL="2057400" marR="0" lvl="4" indent="-101600" algn="l" rtl="0">
              <a:spcBef>
                <a:spcPts val="400"/>
              </a:spcBef>
              <a:buClr>
                <a:schemeClr val="lt1"/>
              </a:buClr>
              <a:buSzPct val="100000"/>
              <a:buFont typeface="Arial"/>
              <a:buChar char="»"/>
              <a:defRPr sz="2000" b="1" i="0" u="none" strike="noStrike" cap="none">
                <a:solidFill>
                  <a:schemeClr val="lt1"/>
                </a:solidFill>
                <a:latin typeface="Arial"/>
                <a:ea typeface="Arial"/>
                <a:cs typeface="Arial"/>
                <a:sym typeface="Arial"/>
              </a:defRPr>
            </a:lvl5pPr>
            <a:lvl6pPr marL="2514600" marR="0" lvl="5"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130" name="Shape 130"/>
          <p:cNvSpPr txBox="1">
            <a:spLocks noGrp="1"/>
          </p:cNvSpPr>
          <p:nvPr>
            <p:ph type="body" idx="6"/>
          </p:nvPr>
        </p:nvSpPr>
        <p:spPr>
          <a:xfrm>
            <a:off x="6221580" y="3226998"/>
            <a:ext cx="2245968" cy="1552035"/>
          </a:xfrm>
          <a:prstGeom prst="rect">
            <a:avLst/>
          </a:prstGeom>
          <a:noFill/>
          <a:ln>
            <a:noFill/>
          </a:ln>
        </p:spPr>
        <p:txBody>
          <a:bodyPr lIns="91425" tIns="91425" rIns="91425" bIns="91425" anchor="t" anchorCtr="0"/>
          <a:lstStyle>
            <a:lvl1pPr marL="0" marR="0" lvl="0" indent="0" algn="l" rtl="0">
              <a:lnSpc>
                <a:spcPct val="116666"/>
              </a:lnSpc>
              <a:spcBef>
                <a:spcPts val="0"/>
              </a:spcBef>
              <a:spcAft>
                <a:spcPts val="0"/>
              </a:spcAft>
              <a:buClr>
                <a:srgbClr val="000000"/>
              </a:buClr>
              <a:buFont typeface="Arial"/>
              <a:buNone/>
              <a:defRPr sz="1200" b="0" i="0" u="none" strike="noStrike" cap="none">
                <a:solidFill>
                  <a:srgbClr val="000000"/>
                </a:solidFill>
                <a:latin typeface="Arial"/>
                <a:ea typeface="Arial"/>
                <a:cs typeface="Arial"/>
                <a:sym typeface="Arial"/>
              </a:defRPr>
            </a:lvl1pPr>
            <a:lvl2pPr marL="0" marR="0" lvl="1" indent="0" algn="l" rtl="0">
              <a:lnSpc>
                <a:spcPct val="116666"/>
              </a:lnSpc>
              <a:spcBef>
                <a:spcPts val="0"/>
              </a:spcBef>
              <a:spcAft>
                <a:spcPts val="0"/>
              </a:spcAft>
              <a:buClr>
                <a:schemeClr val="lt2"/>
              </a:buClr>
              <a:buFont typeface="Arial"/>
              <a:buNone/>
              <a:defRPr sz="1200" b="0" i="0" u="none" strike="noStrike" cap="none">
                <a:solidFill>
                  <a:srgbClr val="000000"/>
                </a:solidFill>
                <a:latin typeface="Arial"/>
                <a:ea typeface="Arial"/>
                <a:cs typeface="Arial"/>
                <a:sym typeface="Arial"/>
              </a:defRPr>
            </a:lvl2pPr>
            <a:lvl3pPr marL="85725" marR="0" lvl="2" indent="-9525" algn="l" rtl="0">
              <a:lnSpc>
                <a:spcPct val="116666"/>
              </a:lnSpc>
              <a:spcBef>
                <a:spcPts val="0"/>
              </a:spcBef>
              <a:spcAft>
                <a:spcPts val="0"/>
              </a:spcAft>
              <a:buClr>
                <a:schemeClr val="lt2"/>
              </a:buClr>
              <a:buSzPct val="100000"/>
              <a:buFont typeface="Arial"/>
              <a:buChar char="-"/>
              <a:defRPr sz="1200" b="0" i="0" u="none" strike="noStrike" cap="none">
                <a:solidFill>
                  <a:srgbClr val="000000"/>
                </a:solidFill>
                <a:latin typeface="Arial"/>
                <a:ea typeface="Arial"/>
                <a:cs typeface="Arial"/>
                <a:sym typeface="Arial"/>
              </a:defRPr>
            </a:lvl3pPr>
            <a:lvl4pPr marL="781050" marR="0" lvl="3" indent="-6350" algn="l" rtl="0">
              <a:lnSpc>
                <a:spcPct val="130000"/>
              </a:lnSpc>
              <a:spcBef>
                <a:spcPts val="0"/>
              </a:spcBef>
              <a:spcAft>
                <a:spcPts val="0"/>
              </a:spcAft>
              <a:buClr>
                <a:schemeClr val="dk1"/>
              </a:buClr>
              <a:buFont typeface="Arial"/>
              <a:buNone/>
              <a:defRPr sz="1000" b="0" i="0" u="none" strike="noStrike" cap="none">
                <a:solidFill>
                  <a:schemeClr val="lt2"/>
                </a:solidFill>
                <a:latin typeface="Arial"/>
                <a:ea typeface="Arial"/>
                <a:cs typeface="Arial"/>
                <a:sym typeface="Arial"/>
              </a:defRPr>
            </a:lvl4pPr>
            <a:lvl5pPr marL="2057400" marR="0" lvl="4" indent="-165100" algn="l" rtl="0">
              <a:lnSpc>
                <a:spcPct val="130000"/>
              </a:lnSpc>
              <a:spcBef>
                <a:spcPts val="0"/>
              </a:spcBef>
              <a:spcAft>
                <a:spcPts val="0"/>
              </a:spcAft>
              <a:buClr>
                <a:schemeClr val="dk1"/>
              </a:buClr>
              <a:buSzPct val="100000"/>
              <a:buFont typeface="Arial"/>
              <a:buChar char="»"/>
              <a:defRPr sz="1000" b="0" i="0" u="none" strike="noStrike" cap="none">
                <a:solidFill>
                  <a:schemeClr val="dk1"/>
                </a:solidFill>
                <a:latin typeface="Arial"/>
                <a:ea typeface="Arial"/>
                <a:cs typeface="Arial"/>
                <a:sym typeface="Arial"/>
              </a:defRPr>
            </a:lvl5pPr>
            <a:lvl6pPr marL="2514600" marR="0" lvl="5"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131" name="Shape 131"/>
          <p:cNvSpPr txBox="1">
            <a:spLocks noGrp="1"/>
          </p:cNvSpPr>
          <p:nvPr>
            <p:ph type="body" idx="7"/>
          </p:nvPr>
        </p:nvSpPr>
        <p:spPr>
          <a:xfrm>
            <a:off x="552450" y="1685925"/>
            <a:ext cx="4495800" cy="647700"/>
          </a:xfrm>
          <a:prstGeom prst="rect">
            <a:avLst/>
          </a:prstGeom>
          <a:noFill/>
          <a:ln>
            <a:noFill/>
          </a:ln>
        </p:spPr>
        <p:txBody>
          <a:bodyPr lIns="91425" tIns="91425" rIns="91425" bIns="91425" anchor="t" anchorCtr="0"/>
          <a:lstStyle>
            <a:lvl1pPr marL="0" marR="0" lvl="0" indent="0" algn="l" rtl="0">
              <a:lnSpc>
                <a:spcPct val="118750"/>
              </a:lnSpc>
              <a:spcBef>
                <a:spcPts val="0"/>
              </a:spcBef>
              <a:spcAft>
                <a:spcPts val="0"/>
              </a:spcAft>
              <a:buClr>
                <a:srgbClr val="000000"/>
              </a:buClr>
              <a:buFont typeface="Arial"/>
              <a:buNone/>
              <a:defRPr sz="1600" b="0" i="0" u="none" strike="noStrike" cap="none">
                <a:solidFill>
                  <a:srgbClr val="000000"/>
                </a:solidFill>
                <a:latin typeface="Arial"/>
                <a:ea typeface="Arial"/>
                <a:cs typeface="Arial"/>
                <a:sym typeface="Arial"/>
              </a:defRPr>
            </a:lvl1pPr>
            <a:lvl2pPr marL="180975" marR="0" lvl="1" indent="-79375" algn="l" rtl="0">
              <a:lnSpc>
                <a:spcPct val="118750"/>
              </a:lnSpc>
              <a:spcBef>
                <a:spcPts val="0"/>
              </a:spcBef>
              <a:spcAft>
                <a:spcPts val="0"/>
              </a:spcAft>
              <a:buClr>
                <a:schemeClr val="lt2"/>
              </a:buClr>
              <a:buSzPct val="100000"/>
              <a:buFont typeface="Arial"/>
              <a:buChar char="•"/>
              <a:defRPr sz="1600" b="0" i="0" u="none" strike="noStrike" cap="none">
                <a:solidFill>
                  <a:schemeClr val="dk1"/>
                </a:solidFill>
                <a:latin typeface="Arial"/>
                <a:ea typeface="Arial"/>
                <a:cs typeface="Arial"/>
                <a:sym typeface="Arial"/>
              </a:defRPr>
            </a:lvl2pPr>
            <a:lvl3pPr marL="352425" marR="0" lvl="2" indent="-73025" algn="l" rtl="0">
              <a:lnSpc>
                <a:spcPct val="118750"/>
              </a:lnSpc>
              <a:spcBef>
                <a:spcPts val="0"/>
              </a:spcBef>
              <a:spcAft>
                <a:spcPts val="0"/>
              </a:spcAft>
              <a:buClr>
                <a:schemeClr val="accent4"/>
              </a:buClr>
              <a:buSzPct val="100000"/>
              <a:buFont typeface="Arial"/>
              <a:buChar char="‒"/>
              <a:defRPr sz="1600" b="0" i="0" u="none" strike="noStrike" cap="none">
                <a:solidFill>
                  <a:schemeClr val="dk1"/>
                </a:solidFill>
                <a:latin typeface="Arial"/>
                <a:ea typeface="Arial"/>
                <a:cs typeface="Arial"/>
                <a:sym typeface="Arial"/>
              </a:defRPr>
            </a:lvl3pPr>
            <a:lvl4pPr marL="781050" marR="0" lvl="3" indent="-6350" algn="l" rtl="0">
              <a:lnSpc>
                <a:spcPct val="125000"/>
              </a:lnSpc>
              <a:spcBef>
                <a:spcPts val="0"/>
              </a:spcBef>
              <a:spcAft>
                <a:spcPts val="850"/>
              </a:spcAft>
              <a:buClr>
                <a:schemeClr val="dk1"/>
              </a:buClr>
              <a:buFont typeface="Arial"/>
              <a:buNone/>
              <a:defRPr sz="1200" b="0" i="0" u="none" strike="noStrike" cap="none">
                <a:solidFill>
                  <a:schemeClr val="lt2"/>
                </a:solidFill>
                <a:latin typeface="Arial"/>
                <a:ea typeface="Arial"/>
                <a:cs typeface="Arial"/>
                <a:sym typeface="Arial"/>
              </a:defRPr>
            </a:lvl4pPr>
            <a:lvl5pPr marL="2057400" marR="0" lvl="4" indent="-114300" algn="l" rtl="0">
              <a:spcBef>
                <a:spcPts val="360"/>
              </a:spcBef>
              <a:buClr>
                <a:schemeClr val="dk1"/>
              </a:buClr>
              <a:buSzPct val="100000"/>
              <a:buFont typeface="Arial"/>
              <a:buChar char="»"/>
              <a:defRPr sz="1800" b="0" i="0" u="none" strike="noStrike" cap="none">
                <a:solidFill>
                  <a:schemeClr val="dk1"/>
                </a:solidFill>
                <a:latin typeface="Arial"/>
                <a:ea typeface="Arial"/>
                <a:cs typeface="Arial"/>
                <a:sym typeface="Arial"/>
              </a:defRPr>
            </a:lvl5pPr>
            <a:lvl6pPr marL="2514600" marR="0" lvl="5"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132" name="Shape 132"/>
          <p:cNvSpPr txBox="1">
            <a:spLocks noGrp="1"/>
          </p:cNvSpPr>
          <p:nvPr>
            <p:ph type="sldNum" idx="12"/>
          </p:nvPr>
        </p:nvSpPr>
        <p:spPr>
          <a:xfrm>
            <a:off x="8497764" y="6489578"/>
            <a:ext cx="433137" cy="125533"/>
          </a:xfrm>
          <a:prstGeom prst="rect">
            <a:avLst/>
          </a:prstGeom>
          <a:noFill/>
          <a:ln>
            <a:noFill/>
          </a:ln>
        </p:spPr>
        <p:txBody>
          <a:bodyPr lIns="0" tIns="0" rIns="0" bIns="0" anchor="ctr" anchorCtr="0">
            <a:noAutofit/>
          </a:bodyPr>
          <a:lstStyle/>
          <a:p>
            <a:pPr marL="0" marR="0" lvl="0" indent="0" algn="l" rtl="0">
              <a:spcBef>
                <a:spcPts val="0"/>
              </a:spcBef>
              <a:buSzPct val="25000"/>
              <a:buNone/>
            </a:pPr>
            <a:fld id="{00000000-1234-1234-1234-123412341234}" type="slidenum">
              <a:rPr lang="en-GB" sz="800" b="1">
                <a:solidFill>
                  <a:schemeClr val="lt2"/>
                </a:solidFill>
                <a:latin typeface="Arial"/>
                <a:ea typeface="Arial"/>
                <a:cs typeface="Arial"/>
                <a:sym typeface="Arial"/>
              </a:rPr>
              <a:t>‹#›</a:t>
            </a:fld>
            <a:endParaRPr lang="en-GB" sz="800" b="1">
              <a:solidFill>
                <a:schemeClr val="lt2"/>
              </a:solidFill>
              <a:latin typeface="Arial"/>
              <a:ea typeface="Arial"/>
              <a:cs typeface="Arial"/>
              <a:sym typeface="Arial"/>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cSld name="Sample Boxed Text with Image x3">
    <p:bg>
      <p:bgPr>
        <a:solidFill>
          <a:srgbClr val="FFFFFF"/>
        </a:solidFill>
        <a:effectLst/>
      </p:bgPr>
    </p:bg>
    <p:spTree>
      <p:nvGrpSpPr>
        <p:cNvPr id="1" name="Shape 133"/>
        <p:cNvGrpSpPr/>
        <p:nvPr/>
      </p:nvGrpSpPr>
      <p:grpSpPr>
        <a:xfrm>
          <a:off x="0" y="0"/>
          <a:ext cx="0" cy="0"/>
          <a:chOff x="0" y="0"/>
          <a:chExt cx="0" cy="0"/>
        </a:xfrm>
      </p:grpSpPr>
      <p:sp>
        <p:nvSpPr>
          <p:cNvPr id="134" name="Shape 134"/>
          <p:cNvSpPr>
            <a:spLocks noGrp="1"/>
          </p:cNvSpPr>
          <p:nvPr>
            <p:ph type="pic" idx="2"/>
          </p:nvPr>
        </p:nvSpPr>
        <p:spPr>
          <a:xfrm>
            <a:off x="539108" y="4067175"/>
            <a:ext cx="2584799" cy="1752600"/>
          </a:xfrm>
          <a:prstGeom prst="rect">
            <a:avLst/>
          </a:prstGeom>
          <a:solidFill>
            <a:srgbClr val="BBBBBB"/>
          </a:solidFill>
          <a:ln>
            <a:noFill/>
          </a:ln>
        </p:spPr>
        <p:txBody>
          <a:bodyPr lIns="91425" tIns="91425" rIns="91425" bIns="91425" anchor="t" anchorCtr="0"/>
          <a:lstStyle>
            <a:lvl1pPr marL="0" marR="0" lvl="0" indent="0" algn="ctr" rtl="0">
              <a:lnSpc>
                <a:spcPct val="190000"/>
              </a:lnSpc>
              <a:spcBef>
                <a:spcPts val="0"/>
              </a:spcBef>
              <a:spcAft>
                <a:spcPts val="0"/>
              </a:spcAft>
              <a:buClr>
                <a:schemeClr val="dk1"/>
              </a:buClr>
              <a:buFont typeface="Arial"/>
              <a:buNone/>
              <a:defRPr sz="1000" b="0" i="0" u="none" strike="noStrike" cap="none">
                <a:solidFill>
                  <a:schemeClr val="dk1"/>
                </a:solidFill>
                <a:latin typeface="Arial"/>
                <a:ea typeface="Arial"/>
                <a:cs typeface="Arial"/>
                <a:sym typeface="Arial"/>
              </a:defRPr>
            </a:lvl1pPr>
            <a:lvl2pPr marL="180975" marR="0" lvl="1" indent="-79375" algn="l" rtl="0">
              <a:lnSpc>
                <a:spcPct val="118750"/>
              </a:lnSpc>
              <a:spcBef>
                <a:spcPts val="0"/>
              </a:spcBef>
              <a:spcAft>
                <a:spcPts val="0"/>
              </a:spcAft>
              <a:buClr>
                <a:schemeClr val="lt2"/>
              </a:buClr>
              <a:buSzPct val="100000"/>
              <a:buFont typeface="Arial"/>
              <a:buChar char="•"/>
              <a:defRPr sz="1600" b="0" i="0" u="none" strike="noStrike" cap="none">
                <a:solidFill>
                  <a:schemeClr val="dk1"/>
                </a:solidFill>
                <a:latin typeface="Arial"/>
                <a:ea typeface="Arial"/>
                <a:cs typeface="Arial"/>
                <a:sym typeface="Arial"/>
              </a:defRPr>
            </a:lvl2pPr>
            <a:lvl3pPr marL="352425" marR="0" lvl="2" indent="-73025" algn="l" rtl="0">
              <a:lnSpc>
                <a:spcPct val="118750"/>
              </a:lnSpc>
              <a:spcBef>
                <a:spcPts val="0"/>
              </a:spcBef>
              <a:spcAft>
                <a:spcPts val="0"/>
              </a:spcAft>
              <a:buClr>
                <a:schemeClr val="accent4"/>
              </a:buClr>
              <a:buSzPct val="100000"/>
              <a:buFont typeface="Arial"/>
              <a:buChar char="‒"/>
              <a:defRPr sz="1600" b="0" i="0" u="none" strike="noStrike" cap="none">
                <a:solidFill>
                  <a:schemeClr val="dk1"/>
                </a:solidFill>
                <a:latin typeface="Arial"/>
                <a:ea typeface="Arial"/>
                <a:cs typeface="Arial"/>
                <a:sym typeface="Arial"/>
              </a:defRPr>
            </a:lvl3pPr>
            <a:lvl4pPr marL="781050" marR="0" lvl="3" indent="-6350" algn="l" rtl="0">
              <a:lnSpc>
                <a:spcPct val="125000"/>
              </a:lnSpc>
              <a:spcBef>
                <a:spcPts val="0"/>
              </a:spcBef>
              <a:spcAft>
                <a:spcPts val="850"/>
              </a:spcAft>
              <a:buClr>
                <a:schemeClr val="dk1"/>
              </a:buClr>
              <a:buFont typeface="Arial"/>
              <a:buNone/>
              <a:defRPr sz="1200" b="0" i="0" u="none" strike="noStrike" cap="none">
                <a:solidFill>
                  <a:schemeClr val="lt2"/>
                </a:solidFill>
                <a:latin typeface="Arial"/>
                <a:ea typeface="Arial"/>
                <a:cs typeface="Arial"/>
                <a:sym typeface="Arial"/>
              </a:defRPr>
            </a:lvl4pPr>
            <a:lvl5pPr marL="2057400" marR="0" lvl="4" indent="-114300" algn="l" rtl="0">
              <a:spcBef>
                <a:spcPts val="360"/>
              </a:spcBef>
              <a:buClr>
                <a:schemeClr val="dk1"/>
              </a:buClr>
              <a:buSzPct val="100000"/>
              <a:buFont typeface="Arial"/>
              <a:buChar char="»"/>
              <a:defRPr sz="1800" b="0" i="0" u="none" strike="noStrike" cap="none">
                <a:solidFill>
                  <a:schemeClr val="dk1"/>
                </a:solidFill>
                <a:latin typeface="Arial"/>
                <a:ea typeface="Arial"/>
                <a:cs typeface="Arial"/>
                <a:sym typeface="Arial"/>
              </a:defRPr>
            </a:lvl5pPr>
            <a:lvl6pPr marL="2514600" marR="0" lvl="5"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135" name="Shape 135"/>
          <p:cNvSpPr/>
          <p:nvPr/>
        </p:nvSpPr>
        <p:spPr>
          <a:xfrm>
            <a:off x="539108" y="2377300"/>
            <a:ext cx="2584799" cy="1718450"/>
          </a:xfrm>
          <a:prstGeom prst="rect">
            <a:avLst/>
          </a:prstGeom>
          <a:solidFill>
            <a:schemeClr val="lt1"/>
          </a:solidFill>
          <a:ln>
            <a:noFill/>
          </a:ln>
        </p:spPr>
        <p:txBody>
          <a:bodyPr lIns="91425" tIns="45700" rIns="91425" bIns="45700" anchor="ctr" anchorCtr="0">
            <a:noAutofit/>
          </a:bodyPr>
          <a:lstStyle/>
          <a:p>
            <a:pPr marL="0" marR="0" lvl="0" indent="0" algn="ctr" rtl="0">
              <a:spcBef>
                <a:spcPts val="0"/>
              </a:spcBef>
              <a:buNone/>
            </a:pPr>
            <a:endParaRPr sz="1800">
              <a:solidFill>
                <a:schemeClr val="lt1"/>
              </a:solidFill>
              <a:latin typeface="Arial"/>
              <a:ea typeface="Arial"/>
              <a:cs typeface="Arial"/>
              <a:sym typeface="Arial"/>
            </a:endParaRPr>
          </a:p>
        </p:txBody>
      </p:sp>
      <p:sp>
        <p:nvSpPr>
          <p:cNvPr id="136" name="Shape 136"/>
          <p:cNvSpPr txBox="1">
            <a:spLocks noGrp="1"/>
          </p:cNvSpPr>
          <p:nvPr>
            <p:ph type="body" idx="1"/>
          </p:nvPr>
        </p:nvSpPr>
        <p:spPr>
          <a:xfrm>
            <a:off x="676275" y="2549525"/>
            <a:ext cx="2362200" cy="1149910"/>
          </a:xfrm>
          <a:prstGeom prst="rect">
            <a:avLst/>
          </a:prstGeom>
          <a:noFill/>
          <a:ln>
            <a:noFill/>
          </a:ln>
        </p:spPr>
        <p:txBody>
          <a:bodyPr lIns="91425" tIns="91425" rIns="91425" bIns="91425" anchor="ctr" anchorCtr="0"/>
          <a:lstStyle>
            <a:lvl1pPr marL="0" marR="0" lvl="0" indent="0" algn="ctr" rtl="0">
              <a:lnSpc>
                <a:spcPct val="100000"/>
              </a:lnSpc>
              <a:spcBef>
                <a:spcPts val="0"/>
              </a:spcBef>
              <a:spcAft>
                <a:spcPts val="0"/>
              </a:spcAft>
              <a:buClr>
                <a:schemeClr val="dk2"/>
              </a:buClr>
              <a:buFont typeface="Arial"/>
              <a:buNone/>
              <a:defRPr sz="7300" b="1" i="0" u="none" strike="noStrike" cap="none">
                <a:solidFill>
                  <a:schemeClr val="dk2"/>
                </a:solidFill>
                <a:latin typeface="Arial"/>
                <a:ea typeface="Arial"/>
                <a:cs typeface="Arial"/>
                <a:sym typeface="Arial"/>
              </a:defRPr>
            </a:lvl1pPr>
            <a:lvl2pPr marL="180975" marR="0" lvl="1" indent="-79375" algn="l" rtl="0">
              <a:lnSpc>
                <a:spcPct val="118750"/>
              </a:lnSpc>
              <a:spcBef>
                <a:spcPts val="0"/>
              </a:spcBef>
              <a:spcAft>
                <a:spcPts val="0"/>
              </a:spcAft>
              <a:buClr>
                <a:schemeClr val="lt2"/>
              </a:buClr>
              <a:buSzPct val="100000"/>
              <a:buFont typeface="Arial"/>
              <a:buChar char="•"/>
              <a:defRPr sz="1600" b="0" i="0" u="none" strike="noStrike" cap="none">
                <a:solidFill>
                  <a:schemeClr val="dk1"/>
                </a:solidFill>
                <a:latin typeface="Arial"/>
                <a:ea typeface="Arial"/>
                <a:cs typeface="Arial"/>
                <a:sym typeface="Arial"/>
              </a:defRPr>
            </a:lvl2pPr>
            <a:lvl3pPr marL="352425" marR="0" lvl="2" indent="-73025" algn="l" rtl="0">
              <a:lnSpc>
                <a:spcPct val="118750"/>
              </a:lnSpc>
              <a:spcBef>
                <a:spcPts val="0"/>
              </a:spcBef>
              <a:spcAft>
                <a:spcPts val="0"/>
              </a:spcAft>
              <a:buClr>
                <a:schemeClr val="accent4"/>
              </a:buClr>
              <a:buSzPct val="100000"/>
              <a:buFont typeface="Arial"/>
              <a:buChar char="‒"/>
              <a:defRPr sz="1600" b="0" i="0" u="none" strike="noStrike" cap="none">
                <a:solidFill>
                  <a:schemeClr val="dk1"/>
                </a:solidFill>
                <a:latin typeface="Arial"/>
                <a:ea typeface="Arial"/>
                <a:cs typeface="Arial"/>
                <a:sym typeface="Arial"/>
              </a:defRPr>
            </a:lvl3pPr>
            <a:lvl4pPr marL="781050" marR="0" lvl="3" indent="-6350" algn="l" rtl="0">
              <a:lnSpc>
                <a:spcPct val="125000"/>
              </a:lnSpc>
              <a:spcBef>
                <a:spcPts val="0"/>
              </a:spcBef>
              <a:spcAft>
                <a:spcPts val="850"/>
              </a:spcAft>
              <a:buClr>
                <a:schemeClr val="dk1"/>
              </a:buClr>
              <a:buFont typeface="Arial"/>
              <a:buNone/>
              <a:defRPr sz="1200" b="0" i="0" u="none" strike="noStrike" cap="none">
                <a:solidFill>
                  <a:schemeClr val="lt2"/>
                </a:solidFill>
                <a:latin typeface="Arial"/>
                <a:ea typeface="Arial"/>
                <a:cs typeface="Arial"/>
                <a:sym typeface="Arial"/>
              </a:defRPr>
            </a:lvl4pPr>
            <a:lvl5pPr marL="2057400" marR="0" lvl="4" indent="-114300" algn="l" rtl="0">
              <a:spcBef>
                <a:spcPts val="360"/>
              </a:spcBef>
              <a:buClr>
                <a:schemeClr val="dk1"/>
              </a:buClr>
              <a:buSzPct val="100000"/>
              <a:buFont typeface="Arial"/>
              <a:buChar char="»"/>
              <a:defRPr sz="1800" b="0" i="0" u="none" strike="noStrike" cap="none">
                <a:solidFill>
                  <a:schemeClr val="dk1"/>
                </a:solidFill>
                <a:latin typeface="Arial"/>
                <a:ea typeface="Arial"/>
                <a:cs typeface="Arial"/>
                <a:sym typeface="Arial"/>
              </a:defRPr>
            </a:lvl5pPr>
            <a:lvl6pPr marL="2514600" marR="0" lvl="5"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137" name="Shape 137"/>
          <p:cNvSpPr/>
          <p:nvPr/>
        </p:nvSpPr>
        <p:spPr>
          <a:xfrm>
            <a:off x="3282308" y="2377300"/>
            <a:ext cx="2584799" cy="1718450"/>
          </a:xfrm>
          <a:prstGeom prst="rect">
            <a:avLst/>
          </a:prstGeom>
          <a:solidFill>
            <a:schemeClr val="lt1"/>
          </a:solidFill>
          <a:ln>
            <a:noFill/>
          </a:ln>
        </p:spPr>
        <p:txBody>
          <a:bodyPr lIns="91425" tIns="45700" rIns="91425" bIns="45700" anchor="ctr" anchorCtr="0">
            <a:noAutofit/>
          </a:bodyPr>
          <a:lstStyle/>
          <a:p>
            <a:pPr marL="0" marR="0" lvl="0" indent="0" algn="ctr" rtl="0">
              <a:spcBef>
                <a:spcPts val="0"/>
              </a:spcBef>
              <a:buNone/>
            </a:pPr>
            <a:endParaRPr sz="1800">
              <a:solidFill>
                <a:schemeClr val="lt1"/>
              </a:solidFill>
              <a:latin typeface="Arial"/>
              <a:ea typeface="Arial"/>
              <a:cs typeface="Arial"/>
              <a:sym typeface="Arial"/>
            </a:endParaRPr>
          </a:p>
        </p:txBody>
      </p:sp>
      <p:sp>
        <p:nvSpPr>
          <p:cNvPr id="138" name="Shape 138"/>
          <p:cNvSpPr/>
          <p:nvPr/>
        </p:nvSpPr>
        <p:spPr>
          <a:xfrm>
            <a:off x="6025508" y="2377300"/>
            <a:ext cx="2584799" cy="1718450"/>
          </a:xfrm>
          <a:prstGeom prst="rect">
            <a:avLst/>
          </a:prstGeom>
          <a:solidFill>
            <a:schemeClr val="lt1"/>
          </a:solidFill>
          <a:ln>
            <a:noFill/>
          </a:ln>
        </p:spPr>
        <p:txBody>
          <a:bodyPr lIns="91425" tIns="45700" rIns="91425" bIns="45700" anchor="ctr" anchorCtr="0">
            <a:noAutofit/>
          </a:bodyPr>
          <a:lstStyle/>
          <a:p>
            <a:pPr marL="0" marR="0" lvl="0" indent="0" algn="ctr" rtl="0">
              <a:spcBef>
                <a:spcPts val="0"/>
              </a:spcBef>
              <a:buNone/>
            </a:pPr>
            <a:endParaRPr sz="1800">
              <a:solidFill>
                <a:schemeClr val="lt1"/>
              </a:solidFill>
              <a:latin typeface="Arial"/>
              <a:ea typeface="Arial"/>
              <a:cs typeface="Arial"/>
              <a:sym typeface="Arial"/>
            </a:endParaRPr>
          </a:p>
        </p:txBody>
      </p:sp>
      <p:sp>
        <p:nvSpPr>
          <p:cNvPr id="139" name="Shape 139"/>
          <p:cNvSpPr txBox="1">
            <a:spLocks noGrp="1"/>
          </p:cNvSpPr>
          <p:nvPr>
            <p:ph type="title"/>
          </p:nvPr>
        </p:nvSpPr>
        <p:spPr>
          <a:xfrm>
            <a:off x="540000" y="417600"/>
            <a:ext cx="6359526" cy="944474"/>
          </a:xfrm>
          <a:prstGeom prst="rect">
            <a:avLst/>
          </a:prstGeom>
          <a:noFill/>
          <a:ln>
            <a:noFill/>
          </a:ln>
        </p:spPr>
        <p:txBody>
          <a:bodyPr lIns="91425" tIns="91425" rIns="91425" bIns="91425" anchor="t" anchorCtr="0"/>
          <a:lstStyle>
            <a:lvl1pPr marL="0" marR="0" lvl="0" indent="0" algn="l" rtl="0">
              <a:lnSpc>
                <a:spcPct val="117647"/>
              </a:lnSpc>
              <a:spcBef>
                <a:spcPts val="0"/>
              </a:spcBef>
              <a:buClr>
                <a:schemeClr val="dk2"/>
              </a:buClr>
              <a:buFont typeface="Times New Roman"/>
              <a:buNone/>
              <a:defRPr sz="3400" b="1" i="0" u="none" strike="noStrike" cap="none">
                <a:solidFill>
                  <a:schemeClr val="dk2"/>
                </a:solidFill>
                <a:latin typeface="Times New Roman"/>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140" name="Shape 140"/>
          <p:cNvSpPr txBox="1">
            <a:spLocks noGrp="1"/>
          </p:cNvSpPr>
          <p:nvPr>
            <p:ph type="body" idx="3"/>
          </p:nvPr>
        </p:nvSpPr>
        <p:spPr>
          <a:xfrm>
            <a:off x="676275" y="3503223"/>
            <a:ext cx="2362200" cy="440126"/>
          </a:xfrm>
          <a:prstGeom prst="rect">
            <a:avLst/>
          </a:prstGeom>
          <a:noFill/>
          <a:ln>
            <a:noFill/>
          </a:ln>
        </p:spPr>
        <p:txBody>
          <a:bodyPr lIns="91425" tIns="91425" rIns="91425" bIns="91425" anchor="b" anchorCtr="0"/>
          <a:lstStyle>
            <a:lvl1pPr marL="0" marR="0" lvl="0" indent="0" algn="ctr" rtl="0">
              <a:lnSpc>
                <a:spcPct val="87500"/>
              </a:lnSpc>
              <a:spcBef>
                <a:spcPts val="0"/>
              </a:spcBef>
              <a:spcAft>
                <a:spcPts val="0"/>
              </a:spcAft>
              <a:buClr>
                <a:srgbClr val="000000"/>
              </a:buClr>
              <a:buFont typeface="Arial"/>
              <a:buNone/>
              <a:defRPr sz="1600" b="0" i="0" u="none" strike="noStrike" cap="none">
                <a:solidFill>
                  <a:srgbClr val="000000"/>
                </a:solidFill>
                <a:latin typeface="Arial"/>
                <a:ea typeface="Arial"/>
                <a:cs typeface="Arial"/>
                <a:sym typeface="Arial"/>
              </a:defRPr>
            </a:lvl1pPr>
            <a:lvl2pPr marL="0" marR="0" lvl="1" indent="0" algn="l" rtl="0">
              <a:lnSpc>
                <a:spcPct val="116666"/>
              </a:lnSpc>
              <a:spcBef>
                <a:spcPts val="0"/>
              </a:spcBef>
              <a:spcAft>
                <a:spcPts val="0"/>
              </a:spcAft>
              <a:buClr>
                <a:schemeClr val="lt2"/>
              </a:buClr>
              <a:buFont typeface="Arial"/>
              <a:buNone/>
              <a:defRPr sz="1200" b="0" i="0" u="none" strike="noStrike" cap="none">
                <a:solidFill>
                  <a:srgbClr val="000000"/>
                </a:solidFill>
                <a:latin typeface="Arial"/>
                <a:ea typeface="Arial"/>
                <a:cs typeface="Arial"/>
                <a:sym typeface="Arial"/>
              </a:defRPr>
            </a:lvl2pPr>
            <a:lvl3pPr marL="85725" marR="0" lvl="2" indent="-9525" algn="l" rtl="0">
              <a:lnSpc>
                <a:spcPct val="116666"/>
              </a:lnSpc>
              <a:spcBef>
                <a:spcPts val="0"/>
              </a:spcBef>
              <a:spcAft>
                <a:spcPts val="0"/>
              </a:spcAft>
              <a:buClr>
                <a:schemeClr val="lt2"/>
              </a:buClr>
              <a:buSzPct val="100000"/>
              <a:buFont typeface="Arial"/>
              <a:buChar char="-"/>
              <a:defRPr sz="1200" b="0" i="0" u="none" strike="noStrike" cap="none">
                <a:solidFill>
                  <a:srgbClr val="000000"/>
                </a:solidFill>
                <a:latin typeface="Arial"/>
                <a:ea typeface="Arial"/>
                <a:cs typeface="Arial"/>
                <a:sym typeface="Arial"/>
              </a:defRPr>
            </a:lvl3pPr>
            <a:lvl4pPr marL="781050" marR="0" lvl="3" indent="-6350" algn="l" rtl="0">
              <a:lnSpc>
                <a:spcPct val="130000"/>
              </a:lnSpc>
              <a:spcBef>
                <a:spcPts val="0"/>
              </a:spcBef>
              <a:spcAft>
                <a:spcPts val="0"/>
              </a:spcAft>
              <a:buClr>
                <a:schemeClr val="dk1"/>
              </a:buClr>
              <a:buFont typeface="Arial"/>
              <a:buNone/>
              <a:defRPr sz="1000" b="0" i="0" u="none" strike="noStrike" cap="none">
                <a:solidFill>
                  <a:schemeClr val="lt2"/>
                </a:solidFill>
                <a:latin typeface="Arial"/>
                <a:ea typeface="Arial"/>
                <a:cs typeface="Arial"/>
                <a:sym typeface="Arial"/>
              </a:defRPr>
            </a:lvl4pPr>
            <a:lvl5pPr marL="2057400" marR="0" lvl="4" indent="-165100" algn="l" rtl="0">
              <a:lnSpc>
                <a:spcPct val="130000"/>
              </a:lnSpc>
              <a:spcBef>
                <a:spcPts val="0"/>
              </a:spcBef>
              <a:spcAft>
                <a:spcPts val="0"/>
              </a:spcAft>
              <a:buClr>
                <a:schemeClr val="dk1"/>
              </a:buClr>
              <a:buSzPct val="100000"/>
              <a:buFont typeface="Arial"/>
              <a:buChar char="»"/>
              <a:defRPr sz="1000" b="0" i="0" u="none" strike="noStrike" cap="none">
                <a:solidFill>
                  <a:schemeClr val="dk1"/>
                </a:solidFill>
                <a:latin typeface="Arial"/>
                <a:ea typeface="Arial"/>
                <a:cs typeface="Arial"/>
                <a:sym typeface="Arial"/>
              </a:defRPr>
            </a:lvl5pPr>
            <a:lvl6pPr marL="2514600" marR="0" lvl="5"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141" name="Shape 141"/>
          <p:cNvSpPr txBox="1">
            <a:spLocks noGrp="1"/>
          </p:cNvSpPr>
          <p:nvPr>
            <p:ph type="body" idx="4"/>
          </p:nvPr>
        </p:nvSpPr>
        <p:spPr>
          <a:xfrm>
            <a:off x="552450" y="1685925"/>
            <a:ext cx="4495800" cy="647700"/>
          </a:xfrm>
          <a:prstGeom prst="rect">
            <a:avLst/>
          </a:prstGeom>
          <a:noFill/>
          <a:ln>
            <a:noFill/>
          </a:ln>
        </p:spPr>
        <p:txBody>
          <a:bodyPr lIns="91425" tIns="91425" rIns="91425" bIns="91425" anchor="t" anchorCtr="0"/>
          <a:lstStyle>
            <a:lvl1pPr marL="0" marR="0" lvl="0" indent="0" algn="l" rtl="0">
              <a:lnSpc>
                <a:spcPct val="118750"/>
              </a:lnSpc>
              <a:spcBef>
                <a:spcPts val="0"/>
              </a:spcBef>
              <a:spcAft>
                <a:spcPts val="0"/>
              </a:spcAft>
              <a:buClr>
                <a:srgbClr val="000000"/>
              </a:buClr>
              <a:buFont typeface="Arial"/>
              <a:buNone/>
              <a:defRPr sz="1600" b="0" i="0" u="none" strike="noStrike" cap="none">
                <a:solidFill>
                  <a:srgbClr val="000000"/>
                </a:solidFill>
                <a:latin typeface="Arial"/>
                <a:ea typeface="Arial"/>
                <a:cs typeface="Arial"/>
                <a:sym typeface="Arial"/>
              </a:defRPr>
            </a:lvl1pPr>
            <a:lvl2pPr marL="180975" marR="0" lvl="1" indent="-79375" algn="l" rtl="0">
              <a:lnSpc>
                <a:spcPct val="118750"/>
              </a:lnSpc>
              <a:spcBef>
                <a:spcPts val="0"/>
              </a:spcBef>
              <a:spcAft>
                <a:spcPts val="0"/>
              </a:spcAft>
              <a:buClr>
                <a:schemeClr val="lt2"/>
              </a:buClr>
              <a:buSzPct val="100000"/>
              <a:buFont typeface="Arial"/>
              <a:buChar char="•"/>
              <a:defRPr sz="1600" b="0" i="0" u="none" strike="noStrike" cap="none">
                <a:solidFill>
                  <a:schemeClr val="dk1"/>
                </a:solidFill>
                <a:latin typeface="Arial"/>
                <a:ea typeface="Arial"/>
                <a:cs typeface="Arial"/>
                <a:sym typeface="Arial"/>
              </a:defRPr>
            </a:lvl2pPr>
            <a:lvl3pPr marL="352425" marR="0" lvl="2" indent="-73025" algn="l" rtl="0">
              <a:lnSpc>
                <a:spcPct val="118750"/>
              </a:lnSpc>
              <a:spcBef>
                <a:spcPts val="0"/>
              </a:spcBef>
              <a:spcAft>
                <a:spcPts val="0"/>
              </a:spcAft>
              <a:buClr>
                <a:schemeClr val="accent4"/>
              </a:buClr>
              <a:buSzPct val="100000"/>
              <a:buFont typeface="Arial"/>
              <a:buChar char="‒"/>
              <a:defRPr sz="1600" b="0" i="0" u="none" strike="noStrike" cap="none">
                <a:solidFill>
                  <a:schemeClr val="dk1"/>
                </a:solidFill>
                <a:latin typeface="Arial"/>
                <a:ea typeface="Arial"/>
                <a:cs typeface="Arial"/>
                <a:sym typeface="Arial"/>
              </a:defRPr>
            </a:lvl3pPr>
            <a:lvl4pPr marL="781050" marR="0" lvl="3" indent="-6350" algn="l" rtl="0">
              <a:lnSpc>
                <a:spcPct val="125000"/>
              </a:lnSpc>
              <a:spcBef>
                <a:spcPts val="0"/>
              </a:spcBef>
              <a:spcAft>
                <a:spcPts val="850"/>
              </a:spcAft>
              <a:buClr>
                <a:schemeClr val="dk1"/>
              </a:buClr>
              <a:buFont typeface="Arial"/>
              <a:buNone/>
              <a:defRPr sz="1200" b="0" i="0" u="none" strike="noStrike" cap="none">
                <a:solidFill>
                  <a:schemeClr val="lt2"/>
                </a:solidFill>
                <a:latin typeface="Arial"/>
                <a:ea typeface="Arial"/>
                <a:cs typeface="Arial"/>
                <a:sym typeface="Arial"/>
              </a:defRPr>
            </a:lvl4pPr>
            <a:lvl5pPr marL="2057400" marR="0" lvl="4" indent="-114300" algn="l" rtl="0">
              <a:spcBef>
                <a:spcPts val="360"/>
              </a:spcBef>
              <a:buClr>
                <a:schemeClr val="dk1"/>
              </a:buClr>
              <a:buSzPct val="100000"/>
              <a:buFont typeface="Arial"/>
              <a:buChar char="»"/>
              <a:defRPr sz="1800" b="0" i="0" u="none" strike="noStrike" cap="none">
                <a:solidFill>
                  <a:schemeClr val="dk1"/>
                </a:solidFill>
                <a:latin typeface="Arial"/>
                <a:ea typeface="Arial"/>
                <a:cs typeface="Arial"/>
                <a:sym typeface="Arial"/>
              </a:defRPr>
            </a:lvl5pPr>
            <a:lvl6pPr marL="2514600" marR="0" lvl="5"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142" name="Shape 142"/>
          <p:cNvSpPr txBox="1">
            <a:spLocks noGrp="1"/>
          </p:cNvSpPr>
          <p:nvPr>
            <p:ph type="body" idx="5"/>
          </p:nvPr>
        </p:nvSpPr>
        <p:spPr>
          <a:xfrm>
            <a:off x="3419475" y="3503223"/>
            <a:ext cx="2362200" cy="440126"/>
          </a:xfrm>
          <a:prstGeom prst="rect">
            <a:avLst/>
          </a:prstGeom>
          <a:noFill/>
          <a:ln>
            <a:noFill/>
          </a:ln>
        </p:spPr>
        <p:txBody>
          <a:bodyPr lIns="91425" tIns="91425" rIns="91425" bIns="91425" anchor="b" anchorCtr="0"/>
          <a:lstStyle>
            <a:lvl1pPr marL="0" marR="0" lvl="0" indent="0" algn="ctr" rtl="0">
              <a:lnSpc>
                <a:spcPct val="87500"/>
              </a:lnSpc>
              <a:spcBef>
                <a:spcPts val="0"/>
              </a:spcBef>
              <a:spcAft>
                <a:spcPts val="0"/>
              </a:spcAft>
              <a:buClr>
                <a:srgbClr val="000000"/>
              </a:buClr>
              <a:buFont typeface="Arial"/>
              <a:buNone/>
              <a:defRPr sz="1600" b="0" i="0" u="none" strike="noStrike" cap="none">
                <a:solidFill>
                  <a:srgbClr val="000000"/>
                </a:solidFill>
                <a:latin typeface="Arial"/>
                <a:ea typeface="Arial"/>
                <a:cs typeface="Arial"/>
                <a:sym typeface="Arial"/>
              </a:defRPr>
            </a:lvl1pPr>
            <a:lvl2pPr marL="0" marR="0" lvl="1" indent="0" algn="l" rtl="0">
              <a:lnSpc>
                <a:spcPct val="116666"/>
              </a:lnSpc>
              <a:spcBef>
                <a:spcPts val="0"/>
              </a:spcBef>
              <a:spcAft>
                <a:spcPts val="0"/>
              </a:spcAft>
              <a:buClr>
                <a:schemeClr val="lt2"/>
              </a:buClr>
              <a:buFont typeface="Arial"/>
              <a:buNone/>
              <a:defRPr sz="1200" b="0" i="0" u="none" strike="noStrike" cap="none">
                <a:solidFill>
                  <a:srgbClr val="000000"/>
                </a:solidFill>
                <a:latin typeface="Arial"/>
                <a:ea typeface="Arial"/>
                <a:cs typeface="Arial"/>
                <a:sym typeface="Arial"/>
              </a:defRPr>
            </a:lvl2pPr>
            <a:lvl3pPr marL="85725" marR="0" lvl="2" indent="-9525" algn="l" rtl="0">
              <a:lnSpc>
                <a:spcPct val="116666"/>
              </a:lnSpc>
              <a:spcBef>
                <a:spcPts val="0"/>
              </a:spcBef>
              <a:spcAft>
                <a:spcPts val="0"/>
              </a:spcAft>
              <a:buClr>
                <a:schemeClr val="lt2"/>
              </a:buClr>
              <a:buSzPct val="100000"/>
              <a:buFont typeface="Arial"/>
              <a:buChar char="-"/>
              <a:defRPr sz="1200" b="0" i="0" u="none" strike="noStrike" cap="none">
                <a:solidFill>
                  <a:srgbClr val="000000"/>
                </a:solidFill>
                <a:latin typeface="Arial"/>
                <a:ea typeface="Arial"/>
                <a:cs typeface="Arial"/>
                <a:sym typeface="Arial"/>
              </a:defRPr>
            </a:lvl3pPr>
            <a:lvl4pPr marL="781050" marR="0" lvl="3" indent="-6350" algn="l" rtl="0">
              <a:lnSpc>
                <a:spcPct val="130000"/>
              </a:lnSpc>
              <a:spcBef>
                <a:spcPts val="0"/>
              </a:spcBef>
              <a:spcAft>
                <a:spcPts val="0"/>
              </a:spcAft>
              <a:buClr>
                <a:schemeClr val="dk1"/>
              </a:buClr>
              <a:buFont typeface="Arial"/>
              <a:buNone/>
              <a:defRPr sz="1000" b="0" i="0" u="none" strike="noStrike" cap="none">
                <a:solidFill>
                  <a:schemeClr val="lt2"/>
                </a:solidFill>
                <a:latin typeface="Arial"/>
                <a:ea typeface="Arial"/>
                <a:cs typeface="Arial"/>
                <a:sym typeface="Arial"/>
              </a:defRPr>
            </a:lvl4pPr>
            <a:lvl5pPr marL="2057400" marR="0" lvl="4" indent="-165100" algn="l" rtl="0">
              <a:lnSpc>
                <a:spcPct val="130000"/>
              </a:lnSpc>
              <a:spcBef>
                <a:spcPts val="0"/>
              </a:spcBef>
              <a:spcAft>
                <a:spcPts val="0"/>
              </a:spcAft>
              <a:buClr>
                <a:schemeClr val="dk1"/>
              </a:buClr>
              <a:buSzPct val="100000"/>
              <a:buFont typeface="Arial"/>
              <a:buChar char="»"/>
              <a:defRPr sz="1000" b="0" i="0" u="none" strike="noStrike" cap="none">
                <a:solidFill>
                  <a:schemeClr val="dk1"/>
                </a:solidFill>
                <a:latin typeface="Arial"/>
                <a:ea typeface="Arial"/>
                <a:cs typeface="Arial"/>
                <a:sym typeface="Arial"/>
              </a:defRPr>
            </a:lvl5pPr>
            <a:lvl6pPr marL="2514600" marR="0" lvl="5"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143" name="Shape 143"/>
          <p:cNvSpPr>
            <a:spLocks noGrp="1"/>
          </p:cNvSpPr>
          <p:nvPr>
            <p:ph type="pic" idx="6"/>
          </p:nvPr>
        </p:nvSpPr>
        <p:spPr>
          <a:xfrm>
            <a:off x="3282308" y="4067175"/>
            <a:ext cx="2584799" cy="1752600"/>
          </a:xfrm>
          <a:prstGeom prst="rect">
            <a:avLst/>
          </a:prstGeom>
          <a:solidFill>
            <a:srgbClr val="BBBBBB"/>
          </a:solidFill>
          <a:ln>
            <a:noFill/>
          </a:ln>
        </p:spPr>
        <p:txBody>
          <a:bodyPr lIns="91425" tIns="91425" rIns="91425" bIns="91425" anchor="t" anchorCtr="0"/>
          <a:lstStyle>
            <a:lvl1pPr marL="0" marR="0" lvl="0" indent="0" algn="ctr" rtl="0">
              <a:lnSpc>
                <a:spcPct val="190000"/>
              </a:lnSpc>
              <a:spcBef>
                <a:spcPts val="0"/>
              </a:spcBef>
              <a:spcAft>
                <a:spcPts val="0"/>
              </a:spcAft>
              <a:buClr>
                <a:schemeClr val="dk1"/>
              </a:buClr>
              <a:buFont typeface="Arial"/>
              <a:buNone/>
              <a:defRPr sz="1000" b="0" i="0" u="none" strike="noStrike" cap="none">
                <a:solidFill>
                  <a:schemeClr val="dk1"/>
                </a:solidFill>
                <a:latin typeface="Arial"/>
                <a:ea typeface="Arial"/>
                <a:cs typeface="Arial"/>
                <a:sym typeface="Arial"/>
              </a:defRPr>
            </a:lvl1pPr>
            <a:lvl2pPr marL="180975" marR="0" lvl="1" indent="-79375" algn="l" rtl="0">
              <a:lnSpc>
                <a:spcPct val="118750"/>
              </a:lnSpc>
              <a:spcBef>
                <a:spcPts val="0"/>
              </a:spcBef>
              <a:spcAft>
                <a:spcPts val="0"/>
              </a:spcAft>
              <a:buClr>
                <a:schemeClr val="lt2"/>
              </a:buClr>
              <a:buSzPct val="100000"/>
              <a:buFont typeface="Arial"/>
              <a:buChar char="•"/>
              <a:defRPr sz="1600" b="0" i="0" u="none" strike="noStrike" cap="none">
                <a:solidFill>
                  <a:schemeClr val="dk1"/>
                </a:solidFill>
                <a:latin typeface="Arial"/>
                <a:ea typeface="Arial"/>
                <a:cs typeface="Arial"/>
                <a:sym typeface="Arial"/>
              </a:defRPr>
            </a:lvl2pPr>
            <a:lvl3pPr marL="352425" marR="0" lvl="2" indent="-73025" algn="l" rtl="0">
              <a:lnSpc>
                <a:spcPct val="118750"/>
              </a:lnSpc>
              <a:spcBef>
                <a:spcPts val="0"/>
              </a:spcBef>
              <a:spcAft>
                <a:spcPts val="0"/>
              </a:spcAft>
              <a:buClr>
                <a:schemeClr val="accent4"/>
              </a:buClr>
              <a:buSzPct val="100000"/>
              <a:buFont typeface="Arial"/>
              <a:buChar char="‒"/>
              <a:defRPr sz="1600" b="0" i="0" u="none" strike="noStrike" cap="none">
                <a:solidFill>
                  <a:schemeClr val="dk1"/>
                </a:solidFill>
                <a:latin typeface="Arial"/>
                <a:ea typeface="Arial"/>
                <a:cs typeface="Arial"/>
                <a:sym typeface="Arial"/>
              </a:defRPr>
            </a:lvl3pPr>
            <a:lvl4pPr marL="781050" marR="0" lvl="3" indent="-6350" algn="l" rtl="0">
              <a:lnSpc>
                <a:spcPct val="125000"/>
              </a:lnSpc>
              <a:spcBef>
                <a:spcPts val="0"/>
              </a:spcBef>
              <a:spcAft>
                <a:spcPts val="850"/>
              </a:spcAft>
              <a:buClr>
                <a:schemeClr val="dk1"/>
              </a:buClr>
              <a:buFont typeface="Arial"/>
              <a:buNone/>
              <a:defRPr sz="1200" b="0" i="0" u="none" strike="noStrike" cap="none">
                <a:solidFill>
                  <a:schemeClr val="lt2"/>
                </a:solidFill>
                <a:latin typeface="Arial"/>
                <a:ea typeface="Arial"/>
                <a:cs typeface="Arial"/>
                <a:sym typeface="Arial"/>
              </a:defRPr>
            </a:lvl4pPr>
            <a:lvl5pPr marL="2057400" marR="0" lvl="4" indent="-114300" algn="l" rtl="0">
              <a:spcBef>
                <a:spcPts val="360"/>
              </a:spcBef>
              <a:buClr>
                <a:schemeClr val="dk1"/>
              </a:buClr>
              <a:buSzPct val="100000"/>
              <a:buFont typeface="Arial"/>
              <a:buChar char="»"/>
              <a:defRPr sz="1800" b="0" i="0" u="none" strike="noStrike" cap="none">
                <a:solidFill>
                  <a:schemeClr val="dk1"/>
                </a:solidFill>
                <a:latin typeface="Arial"/>
                <a:ea typeface="Arial"/>
                <a:cs typeface="Arial"/>
                <a:sym typeface="Arial"/>
              </a:defRPr>
            </a:lvl5pPr>
            <a:lvl6pPr marL="2514600" marR="0" lvl="5"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144" name="Shape 144"/>
          <p:cNvSpPr txBox="1">
            <a:spLocks noGrp="1"/>
          </p:cNvSpPr>
          <p:nvPr>
            <p:ph type="body" idx="7"/>
          </p:nvPr>
        </p:nvSpPr>
        <p:spPr>
          <a:xfrm>
            <a:off x="6162675" y="3503223"/>
            <a:ext cx="2362200" cy="440126"/>
          </a:xfrm>
          <a:prstGeom prst="rect">
            <a:avLst/>
          </a:prstGeom>
          <a:noFill/>
          <a:ln>
            <a:noFill/>
          </a:ln>
        </p:spPr>
        <p:txBody>
          <a:bodyPr lIns="91425" tIns="91425" rIns="91425" bIns="91425" anchor="b" anchorCtr="0"/>
          <a:lstStyle>
            <a:lvl1pPr marL="0" marR="0" lvl="0" indent="0" algn="ctr" rtl="0">
              <a:lnSpc>
                <a:spcPct val="87500"/>
              </a:lnSpc>
              <a:spcBef>
                <a:spcPts val="0"/>
              </a:spcBef>
              <a:spcAft>
                <a:spcPts val="0"/>
              </a:spcAft>
              <a:buClr>
                <a:srgbClr val="000000"/>
              </a:buClr>
              <a:buFont typeface="Arial"/>
              <a:buNone/>
              <a:defRPr sz="1600" b="0" i="0" u="none" strike="noStrike" cap="none">
                <a:solidFill>
                  <a:srgbClr val="000000"/>
                </a:solidFill>
                <a:latin typeface="Arial"/>
                <a:ea typeface="Arial"/>
                <a:cs typeface="Arial"/>
                <a:sym typeface="Arial"/>
              </a:defRPr>
            </a:lvl1pPr>
            <a:lvl2pPr marL="0" marR="0" lvl="1" indent="0" algn="l" rtl="0">
              <a:lnSpc>
                <a:spcPct val="116666"/>
              </a:lnSpc>
              <a:spcBef>
                <a:spcPts val="0"/>
              </a:spcBef>
              <a:spcAft>
                <a:spcPts val="0"/>
              </a:spcAft>
              <a:buClr>
                <a:schemeClr val="lt2"/>
              </a:buClr>
              <a:buFont typeface="Arial"/>
              <a:buNone/>
              <a:defRPr sz="1200" b="0" i="0" u="none" strike="noStrike" cap="none">
                <a:solidFill>
                  <a:srgbClr val="000000"/>
                </a:solidFill>
                <a:latin typeface="Arial"/>
                <a:ea typeface="Arial"/>
                <a:cs typeface="Arial"/>
                <a:sym typeface="Arial"/>
              </a:defRPr>
            </a:lvl2pPr>
            <a:lvl3pPr marL="85725" marR="0" lvl="2" indent="-9525" algn="l" rtl="0">
              <a:lnSpc>
                <a:spcPct val="116666"/>
              </a:lnSpc>
              <a:spcBef>
                <a:spcPts val="0"/>
              </a:spcBef>
              <a:spcAft>
                <a:spcPts val="0"/>
              </a:spcAft>
              <a:buClr>
                <a:schemeClr val="lt2"/>
              </a:buClr>
              <a:buSzPct val="100000"/>
              <a:buFont typeface="Arial"/>
              <a:buChar char="-"/>
              <a:defRPr sz="1200" b="0" i="0" u="none" strike="noStrike" cap="none">
                <a:solidFill>
                  <a:srgbClr val="000000"/>
                </a:solidFill>
                <a:latin typeface="Arial"/>
                <a:ea typeface="Arial"/>
                <a:cs typeface="Arial"/>
                <a:sym typeface="Arial"/>
              </a:defRPr>
            </a:lvl3pPr>
            <a:lvl4pPr marL="781050" marR="0" lvl="3" indent="-6350" algn="l" rtl="0">
              <a:lnSpc>
                <a:spcPct val="130000"/>
              </a:lnSpc>
              <a:spcBef>
                <a:spcPts val="0"/>
              </a:spcBef>
              <a:spcAft>
                <a:spcPts val="0"/>
              </a:spcAft>
              <a:buClr>
                <a:schemeClr val="dk1"/>
              </a:buClr>
              <a:buFont typeface="Arial"/>
              <a:buNone/>
              <a:defRPr sz="1000" b="0" i="0" u="none" strike="noStrike" cap="none">
                <a:solidFill>
                  <a:schemeClr val="lt2"/>
                </a:solidFill>
                <a:latin typeface="Arial"/>
                <a:ea typeface="Arial"/>
                <a:cs typeface="Arial"/>
                <a:sym typeface="Arial"/>
              </a:defRPr>
            </a:lvl4pPr>
            <a:lvl5pPr marL="2057400" marR="0" lvl="4" indent="-165100" algn="l" rtl="0">
              <a:lnSpc>
                <a:spcPct val="130000"/>
              </a:lnSpc>
              <a:spcBef>
                <a:spcPts val="0"/>
              </a:spcBef>
              <a:spcAft>
                <a:spcPts val="0"/>
              </a:spcAft>
              <a:buClr>
                <a:schemeClr val="dk1"/>
              </a:buClr>
              <a:buSzPct val="100000"/>
              <a:buFont typeface="Arial"/>
              <a:buChar char="»"/>
              <a:defRPr sz="1000" b="0" i="0" u="none" strike="noStrike" cap="none">
                <a:solidFill>
                  <a:schemeClr val="dk1"/>
                </a:solidFill>
                <a:latin typeface="Arial"/>
                <a:ea typeface="Arial"/>
                <a:cs typeface="Arial"/>
                <a:sym typeface="Arial"/>
              </a:defRPr>
            </a:lvl5pPr>
            <a:lvl6pPr marL="2514600" marR="0" lvl="5"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145" name="Shape 145"/>
          <p:cNvSpPr>
            <a:spLocks noGrp="1"/>
          </p:cNvSpPr>
          <p:nvPr>
            <p:ph type="pic" idx="8"/>
          </p:nvPr>
        </p:nvSpPr>
        <p:spPr>
          <a:xfrm>
            <a:off x="6025508" y="4067175"/>
            <a:ext cx="2584799" cy="1752600"/>
          </a:xfrm>
          <a:prstGeom prst="rect">
            <a:avLst/>
          </a:prstGeom>
          <a:solidFill>
            <a:srgbClr val="BBBBBB"/>
          </a:solidFill>
          <a:ln>
            <a:noFill/>
          </a:ln>
        </p:spPr>
        <p:txBody>
          <a:bodyPr lIns="91425" tIns="91425" rIns="91425" bIns="91425" anchor="t" anchorCtr="0"/>
          <a:lstStyle>
            <a:lvl1pPr marL="0" marR="0" lvl="0" indent="0" algn="ctr" rtl="0">
              <a:lnSpc>
                <a:spcPct val="190000"/>
              </a:lnSpc>
              <a:spcBef>
                <a:spcPts val="0"/>
              </a:spcBef>
              <a:spcAft>
                <a:spcPts val="0"/>
              </a:spcAft>
              <a:buClr>
                <a:schemeClr val="dk1"/>
              </a:buClr>
              <a:buFont typeface="Arial"/>
              <a:buNone/>
              <a:defRPr sz="1000" b="0" i="0" u="none" strike="noStrike" cap="none">
                <a:solidFill>
                  <a:schemeClr val="dk1"/>
                </a:solidFill>
                <a:latin typeface="Arial"/>
                <a:ea typeface="Arial"/>
                <a:cs typeface="Arial"/>
                <a:sym typeface="Arial"/>
              </a:defRPr>
            </a:lvl1pPr>
            <a:lvl2pPr marL="180975" marR="0" lvl="1" indent="-79375" algn="l" rtl="0">
              <a:lnSpc>
                <a:spcPct val="118750"/>
              </a:lnSpc>
              <a:spcBef>
                <a:spcPts val="0"/>
              </a:spcBef>
              <a:spcAft>
                <a:spcPts val="0"/>
              </a:spcAft>
              <a:buClr>
                <a:schemeClr val="lt2"/>
              </a:buClr>
              <a:buSzPct val="100000"/>
              <a:buFont typeface="Arial"/>
              <a:buChar char="•"/>
              <a:defRPr sz="1600" b="0" i="0" u="none" strike="noStrike" cap="none">
                <a:solidFill>
                  <a:schemeClr val="dk1"/>
                </a:solidFill>
                <a:latin typeface="Arial"/>
                <a:ea typeface="Arial"/>
                <a:cs typeface="Arial"/>
                <a:sym typeface="Arial"/>
              </a:defRPr>
            </a:lvl2pPr>
            <a:lvl3pPr marL="352425" marR="0" lvl="2" indent="-73025" algn="l" rtl="0">
              <a:lnSpc>
                <a:spcPct val="118750"/>
              </a:lnSpc>
              <a:spcBef>
                <a:spcPts val="0"/>
              </a:spcBef>
              <a:spcAft>
                <a:spcPts val="0"/>
              </a:spcAft>
              <a:buClr>
                <a:schemeClr val="accent4"/>
              </a:buClr>
              <a:buSzPct val="100000"/>
              <a:buFont typeface="Arial"/>
              <a:buChar char="‒"/>
              <a:defRPr sz="1600" b="0" i="0" u="none" strike="noStrike" cap="none">
                <a:solidFill>
                  <a:schemeClr val="dk1"/>
                </a:solidFill>
                <a:latin typeface="Arial"/>
                <a:ea typeface="Arial"/>
                <a:cs typeface="Arial"/>
                <a:sym typeface="Arial"/>
              </a:defRPr>
            </a:lvl3pPr>
            <a:lvl4pPr marL="781050" marR="0" lvl="3" indent="-6350" algn="l" rtl="0">
              <a:lnSpc>
                <a:spcPct val="125000"/>
              </a:lnSpc>
              <a:spcBef>
                <a:spcPts val="0"/>
              </a:spcBef>
              <a:spcAft>
                <a:spcPts val="850"/>
              </a:spcAft>
              <a:buClr>
                <a:schemeClr val="dk1"/>
              </a:buClr>
              <a:buFont typeface="Arial"/>
              <a:buNone/>
              <a:defRPr sz="1200" b="0" i="0" u="none" strike="noStrike" cap="none">
                <a:solidFill>
                  <a:schemeClr val="lt2"/>
                </a:solidFill>
                <a:latin typeface="Arial"/>
                <a:ea typeface="Arial"/>
                <a:cs typeface="Arial"/>
                <a:sym typeface="Arial"/>
              </a:defRPr>
            </a:lvl4pPr>
            <a:lvl5pPr marL="2057400" marR="0" lvl="4" indent="-114300" algn="l" rtl="0">
              <a:spcBef>
                <a:spcPts val="360"/>
              </a:spcBef>
              <a:buClr>
                <a:schemeClr val="dk1"/>
              </a:buClr>
              <a:buSzPct val="100000"/>
              <a:buFont typeface="Arial"/>
              <a:buChar char="»"/>
              <a:defRPr sz="1800" b="0" i="0" u="none" strike="noStrike" cap="none">
                <a:solidFill>
                  <a:schemeClr val="dk1"/>
                </a:solidFill>
                <a:latin typeface="Arial"/>
                <a:ea typeface="Arial"/>
                <a:cs typeface="Arial"/>
                <a:sym typeface="Arial"/>
              </a:defRPr>
            </a:lvl5pPr>
            <a:lvl6pPr marL="2514600" marR="0" lvl="5"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146" name="Shape 146"/>
          <p:cNvSpPr txBox="1">
            <a:spLocks noGrp="1"/>
          </p:cNvSpPr>
          <p:nvPr>
            <p:ph type="sldNum" idx="12"/>
          </p:nvPr>
        </p:nvSpPr>
        <p:spPr>
          <a:xfrm>
            <a:off x="8497764" y="6489578"/>
            <a:ext cx="433137" cy="125533"/>
          </a:xfrm>
          <a:prstGeom prst="rect">
            <a:avLst/>
          </a:prstGeom>
          <a:noFill/>
          <a:ln>
            <a:noFill/>
          </a:ln>
        </p:spPr>
        <p:txBody>
          <a:bodyPr lIns="0" tIns="0" rIns="0" bIns="0" anchor="ctr" anchorCtr="0">
            <a:noAutofit/>
          </a:bodyPr>
          <a:lstStyle/>
          <a:p>
            <a:pPr marL="0" marR="0" lvl="0" indent="0" algn="l" rtl="0">
              <a:spcBef>
                <a:spcPts val="0"/>
              </a:spcBef>
              <a:buSzPct val="25000"/>
              <a:buNone/>
            </a:pPr>
            <a:fld id="{00000000-1234-1234-1234-123412341234}" type="slidenum">
              <a:rPr lang="en-GB" sz="800" b="1">
                <a:solidFill>
                  <a:schemeClr val="lt2"/>
                </a:solidFill>
                <a:latin typeface="Arial"/>
                <a:ea typeface="Arial"/>
                <a:cs typeface="Arial"/>
                <a:sym typeface="Arial"/>
              </a:rPr>
              <a:t>‹#›</a:t>
            </a:fld>
            <a:endParaRPr lang="en-GB" sz="800" b="1">
              <a:solidFill>
                <a:schemeClr val="lt2"/>
              </a:solidFill>
              <a:latin typeface="Arial"/>
              <a:ea typeface="Arial"/>
              <a:cs typeface="Arial"/>
              <a:sym typeface="Arial"/>
            </a:endParaRPr>
          </a:p>
        </p:txBody>
      </p:sp>
      <p:sp>
        <p:nvSpPr>
          <p:cNvPr id="147" name="Shape 147"/>
          <p:cNvSpPr txBox="1">
            <a:spLocks noGrp="1"/>
          </p:cNvSpPr>
          <p:nvPr>
            <p:ph type="body" idx="9"/>
          </p:nvPr>
        </p:nvSpPr>
        <p:spPr>
          <a:xfrm>
            <a:off x="3419475" y="2550084"/>
            <a:ext cx="2362200" cy="1149910"/>
          </a:xfrm>
          <a:prstGeom prst="rect">
            <a:avLst/>
          </a:prstGeom>
          <a:noFill/>
          <a:ln>
            <a:noFill/>
          </a:ln>
        </p:spPr>
        <p:txBody>
          <a:bodyPr lIns="91425" tIns="91425" rIns="91425" bIns="91425" anchor="ctr" anchorCtr="0"/>
          <a:lstStyle>
            <a:lvl1pPr marL="0" marR="0" lvl="0" indent="0" algn="ctr" rtl="0">
              <a:lnSpc>
                <a:spcPct val="100000"/>
              </a:lnSpc>
              <a:spcBef>
                <a:spcPts val="0"/>
              </a:spcBef>
              <a:spcAft>
                <a:spcPts val="0"/>
              </a:spcAft>
              <a:buClr>
                <a:srgbClr val="03873A"/>
              </a:buClr>
              <a:buFont typeface="Arial"/>
              <a:buNone/>
              <a:defRPr sz="7300" b="1" i="0" u="none" strike="noStrike" cap="none">
                <a:solidFill>
                  <a:srgbClr val="03873A"/>
                </a:solidFill>
                <a:latin typeface="Arial"/>
                <a:ea typeface="Arial"/>
                <a:cs typeface="Arial"/>
                <a:sym typeface="Arial"/>
              </a:defRPr>
            </a:lvl1pPr>
            <a:lvl2pPr marL="180975" marR="0" lvl="1" indent="-79375" algn="l" rtl="0">
              <a:lnSpc>
                <a:spcPct val="118750"/>
              </a:lnSpc>
              <a:spcBef>
                <a:spcPts val="0"/>
              </a:spcBef>
              <a:spcAft>
                <a:spcPts val="0"/>
              </a:spcAft>
              <a:buClr>
                <a:schemeClr val="lt2"/>
              </a:buClr>
              <a:buSzPct val="100000"/>
              <a:buFont typeface="Arial"/>
              <a:buChar char="•"/>
              <a:defRPr sz="1600" b="0" i="0" u="none" strike="noStrike" cap="none">
                <a:solidFill>
                  <a:schemeClr val="dk1"/>
                </a:solidFill>
                <a:latin typeface="Arial"/>
                <a:ea typeface="Arial"/>
                <a:cs typeface="Arial"/>
                <a:sym typeface="Arial"/>
              </a:defRPr>
            </a:lvl2pPr>
            <a:lvl3pPr marL="352425" marR="0" lvl="2" indent="-73025" algn="l" rtl="0">
              <a:lnSpc>
                <a:spcPct val="118750"/>
              </a:lnSpc>
              <a:spcBef>
                <a:spcPts val="0"/>
              </a:spcBef>
              <a:spcAft>
                <a:spcPts val="0"/>
              </a:spcAft>
              <a:buClr>
                <a:schemeClr val="accent4"/>
              </a:buClr>
              <a:buSzPct val="100000"/>
              <a:buFont typeface="Arial"/>
              <a:buChar char="‒"/>
              <a:defRPr sz="1600" b="0" i="0" u="none" strike="noStrike" cap="none">
                <a:solidFill>
                  <a:schemeClr val="dk1"/>
                </a:solidFill>
                <a:latin typeface="Arial"/>
                <a:ea typeface="Arial"/>
                <a:cs typeface="Arial"/>
                <a:sym typeface="Arial"/>
              </a:defRPr>
            </a:lvl3pPr>
            <a:lvl4pPr marL="781050" marR="0" lvl="3" indent="-6350" algn="l" rtl="0">
              <a:lnSpc>
                <a:spcPct val="125000"/>
              </a:lnSpc>
              <a:spcBef>
                <a:spcPts val="0"/>
              </a:spcBef>
              <a:spcAft>
                <a:spcPts val="850"/>
              </a:spcAft>
              <a:buClr>
                <a:schemeClr val="dk1"/>
              </a:buClr>
              <a:buFont typeface="Arial"/>
              <a:buNone/>
              <a:defRPr sz="1200" b="0" i="0" u="none" strike="noStrike" cap="none">
                <a:solidFill>
                  <a:schemeClr val="lt2"/>
                </a:solidFill>
                <a:latin typeface="Arial"/>
                <a:ea typeface="Arial"/>
                <a:cs typeface="Arial"/>
                <a:sym typeface="Arial"/>
              </a:defRPr>
            </a:lvl4pPr>
            <a:lvl5pPr marL="2057400" marR="0" lvl="4" indent="-114300" algn="l" rtl="0">
              <a:spcBef>
                <a:spcPts val="360"/>
              </a:spcBef>
              <a:buClr>
                <a:schemeClr val="dk1"/>
              </a:buClr>
              <a:buSzPct val="100000"/>
              <a:buFont typeface="Arial"/>
              <a:buChar char="»"/>
              <a:defRPr sz="1800" b="0" i="0" u="none" strike="noStrike" cap="none">
                <a:solidFill>
                  <a:schemeClr val="dk1"/>
                </a:solidFill>
                <a:latin typeface="Arial"/>
                <a:ea typeface="Arial"/>
                <a:cs typeface="Arial"/>
                <a:sym typeface="Arial"/>
              </a:defRPr>
            </a:lvl5pPr>
            <a:lvl6pPr marL="2514600" marR="0" lvl="5"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148" name="Shape 148"/>
          <p:cNvSpPr txBox="1">
            <a:spLocks noGrp="1"/>
          </p:cNvSpPr>
          <p:nvPr>
            <p:ph type="body" idx="13"/>
          </p:nvPr>
        </p:nvSpPr>
        <p:spPr>
          <a:xfrm>
            <a:off x="6162675" y="2549525"/>
            <a:ext cx="2362200" cy="1149910"/>
          </a:xfrm>
          <a:prstGeom prst="rect">
            <a:avLst/>
          </a:prstGeom>
          <a:noFill/>
          <a:ln>
            <a:noFill/>
          </a:ln>
        </p:spPr>
        <p:txBody>
          <a:bodyPr lIns="91425" tIns="91425" rIns="91425" bIns="91425" anchor="ctr" anchorCtr="0"/>
          <a:lstStyle>
            <a:lvl1pPr marL="0" marR="0" lvl="0" indent="0" algn="ctr" rtl="0">
              <a:lnSpc>
                <a:spcPct val="100000"/>
              </a:lnSpc>
              <a:spcBef>
                <a:spcPts val="0"/>
              </a:spcBef>
              <a:spcAft>
                <a:spcPts val="0"/>
              </a:spcAft>
              <a:buClr>
                <a:schemeClr val="lt2"/>
              </a:buClr>
              <a:buFont typeface="Arial"/>
              <a:buNone/>
              <a:defRPr sz="7300" b="1" i="0" u="none" strike="noStrike" cap="none">
                <a:solidFill>
                  <a:schemeClr val="lt2"/>
                </a:solidFill>
                <a:latin typeface="Arial"/>
                <a:ea typeface="Arial"/>
                <a:cs typeface="Arial"/>
                <a:sym typeface="Arial"/>
              </a:defRPr>
            </a:lvl1pPr>
            <a:lvl2pPr marL="180975" marR="0" lvl="1" indent="-79375" algn="l" rtl="0">
              <a:lnSpc>
                <a:spcPct val="118750"/>
              </a:lnSpc>
              <a:spcBef>
                <a:spcPts val="0"/>
              </a:spcBef>
              <a:spcAft>
                <a:spcPts val="0"/>
              </a:spcAft>
              <a:buClr>
                <a:schemeClr val="lt2"/>
              </a:buClr>
              <a:buSzPct val="100000"/>
              <a:buFont typeface="Arial"/>
              <a:buChar char="•"/>
              <a:defRPr sz="1600" b="0" i="0" u="none" strike="noStrike" cap="none">
                <a:solidFill>
                  <a:schemeClr val="dk1"/>
                </a:solidFill>
                <a:latin typeface="Arial"/>
                <a:ea typeface="Arial"/>
                <a:cs typeface="Arial"/>
                <a:sym typeface="Arial"/>
              </a:defRPr>
            </a:lvl2pPr>
            <a:lvl3pPr marL="352425" marR="0" lvl="2" indent="-73025" algn="l" rtl="0">
              <a:lnSpc>
                <a:spcPct val="118750"/>
              </a:lnSpc>
              <a:spcBef>
                <a:spcPts val="0"/>
              </a:spcBef>
              <a:spcAft>
                <a:spcPts val="0"/>
              </a:spcAft>
              <a:buClr>
                <a:schemeClr val="accent4"/>
              </a:buClr>
              <a:buSzPct val="100000"/>
              <a:buFont typeface="Arial"/>
              <a:buChar char="‒"/>
              <a:defRPr sz="1600" b="0" i="0" u="none" strike="noStrike" cap="none">
                <a:solidFill>
                  <a:schemeClr val="dk1"/>
                </a:solidFill>
                <a:latin typeface="Arial"/>
                <a:ea typeface="Arial"/>
                <a:cs typeface="Arial"/>
                <a:sym typeface="Arial"/>
              </a:defRPr>
            </a:lvl3pPr>
            <a:lvl4pPr marL="781050" marR="0" lvl="3" indent="-6350" algn="l" rtl="0">
              <a:lnSpc>
                <a:spcPct val="125000"/>
              </a:lnSpc>
              <a:spcBef>
                <a:spcPts val="0"/>
              </a:spcBef>
              <a:spcAft>
                <a:spcPts val="850"/>
              </a:spcAft>
              <a:buClr>
                <a:schemeClr val="dk1"/>
              </a:buClr>
              <a:buFont typeface="Arial"/>
              <a:buNone/>
              <a:defRPr sz="1200" b="0" i="0" u="none" strike="noStrike" cap="none">
                <a:solidFill>
                  <a:schemeClr val="lt2"/>
                </a:solidFill>
                <a:latin typeface="Arial"/>
                <a:ea typeface="Arial"/>
                <a:cs typeface="Arial"/>
                <a:sym typeface="Arial"/>
              </a:defRPr>
            </a:lvl4pPr>
            <a:lvl5pPr marL="2057400" marR="0" lvl="4" indent="-114300" algn="l" rtl="0">
              <a:spcBef>
                <a:spcPts val="360"/>
              </a:spcBef>
              <a:buClr>
                <a:schemeClr val="dk1"/>
              </a:buClr>
              <a:buSzPct val="100000"/>
              <a:buFont typeface="Arial"/>
              <a:buChar char="»"/>
              <a:defRPr sz="1800" b="0" i="0" u="none" strike="noStrike" cap="none">
                <a:solidFill>
                  <a:schemeClr val="dk1"/>
                </a:solidFill>
                <a:latin typeface="Arial"/>
                <a:ea typeface="Arial"/>
                <a:cs typeface="Arial"/>
                <a:sym typeface="Arial"/>
              </a:defRPr>
            </a:lvl5pPr>
            <a:lvl6pPr marL="2514600" marR="0" lvl="5"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cSld name="Statement and Image  Option1">
    <p:bg>
      <p:bgPr>
        <a:solidFill>
          <a:schemeClr val="lt1"/>
        </a:solidFill>
        <a:effectLst/>
      </p:bgPr>
    </p:bg>
    <p:spTree>
      <p:nvGrpSpPr>
        <p:cNvPr id="1" name="Shape 18"/>
        <p:cNvGrpSpPr/>
        <p:nvPr/>
      </p:nvGrpSpPr>
      <p:grpSpPr>
        <a:xfrm>
          <a:off x="0" y="0"/>
          <a:ext cx="0" cy="0"/>
          <a:chOff x="0" y="0"/>
          <a:chExt cx="0" cy="0"/>
        </a:xfrm>
      </p:grpSpPr>
      <p:sp>
        <p:nvSpPr>
          <p:cNvPr id="19" name="Shape 19"/>
          <p:cNvSpPr txBox="1">
            <a:spLocks noGrp="1"/>
          </p:cNvSpPr>
          <p:nvPr>
            <p:ph type="title"/>
          </p:nvPr>
        </p:nvSpPr>
        <p:spPr>
          <a:xfrm>
            <a:off x="540000" y="418050"/>
            <a:ext cx="3681163" cy="1144957"/>
          </a:xfrm>
          <a:prstGeom prst="rect">
            <a:avLst/>
          </a:prstGeom>
          <a:noFill/>
          <a:ln>
            <a:noFill/>
          </a:ln>
        </p:spPr>
        <p:txBody>
          <a:bodyPr lIns="91425" tIns="91425" rIns="91425" bIns="91425" anchor="t" anchorCtr="0"/>
          <a:lstStyle>
            <a:lvl1pPr marL="0" marR="0" lvl="0" indent="0" algn="l" rtl="0">
              <a:lnSpc>
                <a:spcPct val="117647"/>
              </a:lnSpc>
              <a:spcBef>
                <a:spcPts val="0"/>
              </a:spcBef>
              <a:buClr>
                <a:schemeClr val="lt2"/>
              </a:buClr>
              <a:buFont typeface="Times New Roman"/>
              <a:buNone/>
              <a:defRPr sz="3400" b="1" i="0" u="none" strike="noStrike" cap="none">
                <a:solidFill>
                  <a:schemeClr val="lt2"/>
                </a:solidFill>
                <a:latin typeface="Times New Roman"/>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20" name="Shape 20"/>
          <p:cNvSpPr txBox="1">
            <a:spLocks noGrp="1"/>
          </p:cNvSpPr>
          <p:nvPr>
            <p:ph type="body" idx="1"/>
          </p:nvPr>
        </p:nvSpPr>
        <p:spPr>
          <a:xfrm>
            <a:off x="539999" y="1695449"/>
            <a:ext cx="3681163" cy="3124200"/>
          </a:xfrm>
          <a:prstGeom prst="rect">
            <a:avLst/>
          </a:prstGeom>
          <a:noFill/>
          <a:ln>
            <a:noFill/>
          </a:ln>
        </p:spPr>
        <p:txBody>
          <a:bodyPr lIns="91425" tIns="91425" rIns="91425" bIns="91425" anchor="t" anchorCtr="0"/>
          <a:lstStyle>
            <a:lvl1pPr marL="0" marR="0" lvl="0" indent="0" algn="l" rtl="0">
              <a:lnSpc>
                <a:spcPct val="118750"/>
              </a:lnSpc>
              <a:spcBef>
                <a:spcPts val="0"/>
              </a:spcBef>
              <a:spcAft>
                <a:spcPts val="0"/>
              </a:spcAft>
              <a:buClr>
                <a:schemeClr val="dk1"/>
              </a:buClr>
              <a:buFont typeface="Arial"/>
              <a:buNone/>
              <a:defRPr sz="1600" b="0" i="0" u="none" strike="noStrike" cap="none">
                <a:solidFill>
                  <a:schemeClr val="dk1"/>
                </a:solidFill>
                <a:latin typeface="Arial"/>
                <a:ea typeface="Arial"/>
                <a:cs typeface="Arial"/>
                <a:sym typeface="Arial"/>
              </a:defRPr>
            </a:lvl1pPr>
            <a:lvl2pPr marL="0" marR="0" lvl="1" indent="0" algn="l" rtl="0">
              <a:lnSpc>
                <a:spcPct val="133333"/>
              </a:lnSpc>
              <a:spcBef>
                <a:spcPts val="1701"/>
              </a:spcBef>
              <a:spcAft>
                <a:spcPts val="0"/>
              </a:spcAft>
              <a:buClr>
                <a:schemeClr val="lt2"/>
              </a:buClr>
              <a:buFont typeface="Arial"/>
              <a:buNone/>
              <a:defRPr sz="1200" b="0" i="1" u="none" strike="noStrike" cap="none">
                <a:solidFill>
                  <a:srgbClr val="000000"/>
                </a:solidFill>
                <a:latin typeface="Arial"/>
                <a:ea typeface="Arial"/>
                <a:cs typeface="Arial"/>
                <a:sym typeface="Arial"/>
              </a:defRPr>
            </a:lvl2pPr>
            <a:lvl3pPr marL="658800" marR="0" lvl="2" indent="-163500" algn="l" rtl="0">
              <a:lnSpc>
                <a:spcPct val="118750"/>
              </a:lnSpc>
              <a:spcBef>
                <a:spcPts val="0"/>
              </a:spcBef>
              <a:spcAft>
                <a:spcPts val="0"/>
              </a:spcAft>
              <a:buClr>
                <a:schemeClr val="accent4"/>
              </a:buClr>
              <a:buSzPct val="100000"/>
              <a:buFont typeface="Arial"/>
              <a:buChar char="‒"/>
              <a:defRPr sz="1600" b="0" i="0" u="none" strike="noStrike" cap="none">
                <a:solidFill>
                  <a:schemeClr val="dk1"/>
                </a:solidFill>
                <a:latin typeface="Arial"/>
                <a:ea typeface="Arial"/>
                <a:cs typeface="Arial"/>
                <a:sym typeface="Arial"/>
              </a:defRPr>
            </a:lvl3pPr>
            <a:lvl4pPr marL="781050" marR="0" lvl="3" indent="-6350" algn="l" rtl="0">
              <a:lnSpc>
                <a:spcPct val="125000"/>
              </a:lnSpc>
              <a:spcBef>
                <a:spcPts val="0"/>
              </a:spcBef>
              <a:spcAft>
                <a:spcPts val="850"/>
              </a:spcAft>
              <a:buClr>
                <a:schemeClr val="dk1"/>
              </a:buClr>
              <a:buFont typeface="Arial"/>
              <a:buNone/>
              <a:defRPr sz="1200" b="0" i="0" u="none" strike="noStrike" cap="none">
                <a:solidFill>
                  <a:schemeClr val="lt2"/>
                </a:solidFill>
                <a:latin typeface="Arial"/>
                <a:ea typeface="Arial"/>
                <a:cs typeface="Arial"/>
                <a:sym typeface="Arial"/>
              </a:defRPr>
            </a:lvl4pPr>
            <a:lvl5pPr marL="2057400" marR="0" lvl="4" indent="-114300" algn="l" rtl="0">
              <a:spcBef>
                <a:spcPts val="360"/>
              </a:spcBef>
              <a:buClr>
                <a:schemeClr val="dk1"/>
              </a:buClr>
              <a:buSzPct val="100000"/>
              <a:buFont typeface="Arial"/>
              <a:buChar char="»"/>
              <a:defRPr sz="1800" b="0" i="0" u="none" strike="noStrike" cap="none">
                <a:solidFill>
                  <a:schemeClr val="dk1"/>
                </a:solidFill>
                <a:latin typeface="Arial"/>
                <a:ea typeface="Arial"/>
                <a:cs typeface="Arial"/>
                <a:sym typeface="Arial"/>
              </a:defRPr>
            </a:lvl5pPr>
            <a:lvl6pPr marL="2514600" marR="0" lvl="5"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21" name="Shape 21"/>
          <p:cNvSpPr>
            <a:spLocks noGrp="1"/>
          </p:cNvSpPr>
          <p:nvPr>
            <p:ph type="pic" idx="2"/>
          </p:nvPr>
        </p:nvSpPr>
        <p:spPr>
          <a:xfrm>
            <a:off x="4581525" y="0"/>
            <a:ext cx="4562475" cy="6858000"/>
          </a:xfrm>
          <a:prstGeom prst="rect">
            <a:avLst/>
          </a:prstGeom>
          <a:solidFill>
            <a:srgbClr val="BBBBBB"/>
          </a:solidFill>
          <a:ln>
            <a:noFill/>
          </a:ln>
        </p:spPr>
        <p:txBody>
          <a:bodyPr lIns="91425" tIns="91425" rIns="91425" bIns="91425" anchor="t" anchorCtr="0"/>
          <a:lstStyle>
            <a:lvl1pPr marL="0" marR="0" lvl="0" indent="0" algn="ctr" rtl="0">
              <a:lnSpc>
                <a:spcPct val="172727"/>
              </a:lnSpc>
              <a:spcBef>
                <a:spcPts val="0"/>
              </a:spcBef>
              <a:spcAft>
                <a:spcPts val="0"/>
              </a:spcAft>
              <a:buClr>
                <a:schemeClr val="dk1"/>
              </a:buClr>
              <a:buFont typeface="Arial"/>
              <a:buNone/>
              <a:defRPr sz="1100" b="0" i="0" u="none" strike="noStrike" cap="none">
                <a:solidFill>
                  <a:schemeClr val="dk1"/>
                </a:solidFill>
                <a:latin typeface="Arial"/>
                <a:ea typeface="Arial"/>
                <a:cs typeface="Arial"/>
                <a:sym typeface="Arial"/>
              </a:defRPr>
            </a:lvl1pPr>
            <a:lvl2pPr marL="180975" marR="0" lvl="1" indent="-79375" algn="l" rtl="0">
              <a:lnSpc>
                <a:spcPct val="118750"/>
              </a:lnSpc>
              <a:spcBef>
                <a:spcPts val="0"/>
              </a:spcBef>
              <a:spcAft>
                <a:spcPts val="0"/>
              </a:spcAft>
              <a:buClr>
                <a:schemeClr val="lt2"/>
              </a:buClr>
              <a:buSzPct val="100000"/>
              <a:buFont typeface="Arial"/>
              <a:buChar char="•"/>
              <a:defRPr sz="1600" b="0" i="0" u="none" strike="noStrike" cap="none">
                <a:solidFill>
                  <a:schemeClr val="dk1"/>
                </a:solidFill>
                <a:latin typeface="Arial"/>
                <a:ea typeface="Arial"/>
                <a:cs typeface="Arial"/>
                <a:sym typeface="Arial"/>
              </a:defRPr>
            </a:lvl2pPr>
            <a:lvl3pPr marL="352425" marR="0" lvl="2" indent="-73025" algn="l" rtl="0">
              <a:lnSpc>
                <a:spcPct val="118750"/>
              </a:lnSpc>
              <a:spcBef>
                <a:spcPts val="0"/>
              </a:spcBef>
              <a:spcAft>
                <a:spcPts val="0"/>
              </a:spcAft>
              <a:buClr>
                <a:schemeClr val="accent4"/>
              </a:buClr>
              <a:buSzPct val="100000"/>
              <a:buFont typeface="Arial"/>
              <a:buChar char="‒"/>
              <a:defRPr sz="1600" b="0" i="0" u="none" strike="noStrike" cap="none">
                <a:solidFill>
                  <a:schemeClr val="dk1"/>
                </a:solidFill>
                <a:latin typeface="Arial"/>
                <a:ea typeface="Arial"/>
                <a:cs typeface="Arial"/>
                <a:sym typeface="Arial"/>
              </a:defRPr>
            </a:lvl3pPr>
            <a:lvl4pPr marL="781050" marR="0" lvl="3" indent="-6350" algn="l" rtl="0">
              <a:lnSpc>
                <a:spcPct val="125000"/>
              </a:lnSpc>
              <a:spcBef>
                <a:spcPts val="0"/>
              </a:spcBef>
              <a:spcAft>
                <a:spcPts val="850"/>
              </a:spcAft>
              <a:buClr>
                <a:schemeClr val="dk1"/>
              </a:buClr>
              <a:buFont typeface="Arial"/>
              <a:buNone/>
              <a:defRPr sz="1200" b="0" i="0" u="none" strike="noStrike" cap="none">
                <a:solidFill>
                  <a:schemeClr val="lt2"/>
                </a:solidFill>
                <a:latin typeface="Arial"/>
                <a:ea typeface="Arial"/>
                <a:cs typeface="Arial"/>
                <a:sym typeface="Arial"/>
              </a:defRPr>
            </a:lvl4pPr>
            <a:lvl5pPr marL="2057400" marR="0" lvl="4" indent="-114300" algn="l" rtl="0">
              <a:spcBef>
                <a:spcPts val="360"/>
              </a:spcBef>
              <a:buClr>
                <a:schemeClr val="dk1"/>
              </a:buClr>
              <a:buSzPct val="100000"/>
              <a:buFont typeface="Arial"/>
              <a:buChar char="»"/>
              <a:defRPr sz="1800" b="0" i="0" u="none" strike="noStrike" cap="none">
                <a:solidFill>
                  <a:schemeClr val="dk1"/>
                </a:solidFill>
                <a:latin typeface="Arial"/>
                <a:ea typeface="Arial"/>
                <a:cs typeface="Arial"/>
                <a:sym typeface="Arial"/>
              </a:defRPr>
            </a:lvl5pPr>
            <a:lvl6pPr marL="2514600" marR="0" lvl="5"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9pPr>
          </a:lstStyle>
          <a:p>
            <a:endParaRPr/>
          </a:p>
        </p:txBody>
      </p:sp>
      <p:pic>
        <p:nvPicPr>
          <p:cNvPr id="22" name="Shape 22"/>
          <p:cNvPicPr preferRelativeResize="0"/>
          <p:nvPr/>
        </p:nvPicPr>
        <p:blipFill rotWithShape="1">
          <a:blip r:embed="rId2">
            <a:alphaModFix/>
          </a:blip>
          <a:srcRect/>
          <a:stretch/>
        </p:blipFill>
        <p:spPr>
          <a:xfrm>
            <a:off x="500410" y="6376789"/>
            <a:ext cx="917999" cy="279914"/>
          </a:xfrm>
          <a:prstGeom prst="rect">
            <a:avLst/>
          </a:prstGeom>
          <a:noFill/>
          <a:ln>
            <a:noFill/>
          </a:ln>
        </p:spPr>
      </p:pic>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cSld name="Numbered">
    <p:bg>
      <p:bgPr>
        <a:solidFill>
          <a:srgbClr val="FFFFFF"/>
        </a:solidFill>
        <a:effectLst/>
      </p:bgPr>
    </p:bg>
    <p:spTree>
      <p:nvGrpSpPr>
        <p:cNvPr id="1" name="Shape 149"/>
        <p:cNvGrpSpPr/>
        <p:nvPr/>
      </p:nvGrpSpPr>
      <p:grpSpPr>
        <a:xfrm>
          <a:off x="0" y="0"/>
          <a:ext cx="0" cy="0"/>
          <a:chOff x="0" y="0"/>
          <a:chExt cx="0" cy="0"/>
        </a:xfrm>
      </p:grpSpPr>
      <p:sp>
        <p:nvSpPr>
          <p:cNvPr id="150" name="Shape 150"/>
          <p:cNvSpPr txBox="1">
            <a:spLocks noGrp="1"/>
          </p:cNvSpPr>
          <p:nvPr>
            <p:ph type="title"/>
          </p:nvPr>
        </p:nvSpPr>
        <p:spPr>
          <a:xfrm>
            <a:off x="541337" y="417599"/>
            <a:ext cx="5081586" cy="1115925"/>
          </a:xfrm>
          <a:prstGeom prst="rect">
            <a:avLst/>
          </a:prstGeom>
          <a:noFill/>
          <a:ln>
            <a:noFill/>
          </a:ln>
        </p:spPr>
        <p:txBody>
          <a:bodyPr lIns="91425" tIns="91425" rIns="91425" bIns="91425" anchor="t" anchorCtr="0"/>
          <a:lstStyle>
            <a:lvl1pPr marL="0" marR="0" lvl="0" indent="0" algn="l" rtl="0">
              <a:lnSpc>
                <a:spcPct val="117647"/>
              </a:lnSpc>
              <a:spcBef>
                <a:spcPts val="0"/>
              </a:spcBef>
              <a:buClr>
                <a:schemeClr val="dk2"/>
              </a:buClr>
              <a:buFont typeface="Times New Roman"/>
              <a:buNone/>
              <a:defRPr sz="3400" b="1" i="0" u="none" strike="noStrike" cap="none">
                <a:solidFill>
                  <a:schemeClr val="dk2"/>
                </a:solidFill>
                <a:latin typeface="Times New Roman"/>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151" name="Shape 151"/>
          <p:cNvSpPr txBox="1">
            <a:spLocks noGrp="1"/>
          </p:cNvSpPr>
          <p:nvPr>
            <p:ph type="body" idx="1"/>
          </p:nvPr>
        </p:nvSpPr>
        <p:spPr>
          <a:xfrm>
            <a:off x="542925" y="1809750"/>
            <a:ext cx="6496049" cy="3781425"/>
          </a:xfrm>
          <a:prstGeom prst="rect">
            <a:avLst/>
          </a:prstGeom>
          <a:noFill/>
          <a:ln>
            <a:noFill/>
          </a:ln>
        </p:spPr>
        <p:txBody>
          <a:bodyPr lIns="91425" tIns="91425" rIns="91425" bIns="91425" anchor="t" anchorCtr="0"/>
          <a:lstStyle>
            <a:lvl1pPr marL="238125" marR="0" lvl="0" indent="-136525" algn="l" rtl="0">
              <a:lnSpc>
                <a:spcPct val="118750"/>
              </a:lnSpc>
              <a:spcBef>
                <a:spcPts val="1134"/>
              </a:spcBef>
              <a:spcAft>
                <a:spcPts val="0"/>
              </a:spcAft>
              <a:buClr>
                <a:schemeClr val="dk2"/>
              </a:buClr>
              <a:buSzPct val="100000"/>
              <a:buFont typeface="Times New Roman"/>
              <a:buAutoNum type="arabicPeriod"/>
              <a:defRPr sz="1600" b="1" i="0" u="none" strike="noStrike" cap="none">
                <a:solidFill>
                  <a:schemeClr val="dk2"/>
                </a:solidFill>
                <a:latin typeface="Arial"/>
                <a:ea typeface="Arial"/>
                <a:cs typeface="Arial"/>
                <a:sym typeface="Arial"/>
              </a:defRPr>
            </a:lvl1pPr>
            <a:lvl2pPr marL="428625" marR="0" lvl="1" indent="-85725" algn="l" rtl="0">
              <a:lnSpc>
                <a:spcPct val="118750"/>
              </a:lnSpc>
              <a:spcBef>
                <a:spcPts val="0"/>
              </a:spcBef>
              <a:spcAft>
                <a:spcPts val="0"/>
              </a:spcAft>
              <a:buClr>
                <a:schemeClr val="lt2"/>
              </a:buClr>
              <a:buSzPct val="100000"/>
              <a:buFont typeface="Arial"/>
              <a:buChar char="‒"/>
              <a:defRPr sz="1600" b="0" i="0" u="none" strike="noStrike" cap="none">
                <a:solidFill>
                  <a:srgbClr val="000000"/>
                </a:solidFill>
                <a:latin typeface="Arial"/>
                <a:ea typeface="Arial"/>
                <a:cs typeface="Arial"/>
                <a:sym typeface="Arial"/>
              </a:defRPr>
            </a:lvl2pPr>
            <a:lvl3pPr marL="628650" marR="0" lvl="2" indent="-107950" algn="l" rtl="0">
              <a:lnSpc>
                <a:spcPct val="118750"/>
              </a:lnSpc>
              <a:spcBef>
                <a:spcPts val="0"/>
              </a:spcBef>
              <a:spcAft>
                <a:spcPts val="0"/>
              </a:spcAft>
              <a:buClr>
                <a:schemeClr val="accent4"/>
              </a:buClr>
              <a:buSzPct val="100000"/>
              <a:buFont typeface="Arial"/>
              <a:buChar char="‒"/>
              <a:defRPr sz="1600" b="0" i="0" u="none" strike="noStrike" cap="none">
                <a:solidFill>
                  <a:srgbClr val="000000"/>
                </a:solidFill>
                <a:latin typeface="Arial"/>
                <a:ea typeface="Arial"/>
                <a:cs typeface="Arial"/>
                <a:sym typeface="Arial"/>
              </a:defRPr>
            </a:lvl3pPr>
            <a:lvl4pPr marL="781050" marR="0" lvl="3" indent="-6350" algn="l" rtl="0">
              <a:lnSpc>
                <a:spcPct val="125000"/>
              </a:lnSpc>
              <a:spcBef>
                <a:spcPts val="0"/>
              </a:spcBef>
              <a:spcAft>
                <a:spcPts val="850"/>
              </a:spcAft>
              <a:buClr>
                <a:schemeClr val="dk1"/>
              </a:buClr>
              <a:buFont typeface="Arial"/>
              <a:buNone/>
              <a:defRPr sz="1200" b="0" i="0" u="none" strike="noStrike" cap="none">
                <a:solidFill>
                  <a:schemeClr val="lt2"/>
                </a:solidFill>
                <a:latin typeface="Arial"/>
                <a:ea typeface="Arial"/>
                <a:cs typeface="Arial"/>
                <a:sym typeface="Arial"/>
              </a:defRPr>
            </a:lvl4pPr>
            <a:lvl5pPr marL="2057400" marR="0" lvl="4" indent="-114300" algn="l" rtl="0">
              <a:spcBef>
                <a:spcPts val="360"/>
              </a:spcBef>
              <a:buClr>
                <a:schemeClr val="dk1"/>
              </a:buClr>
              <a:buSzPct val="100000"/>
              <a:buFont typeface="Arial"/>
              <a:buChar char="»"/>
              <a:defRPr sz="1800" b="0" i="0" u="none" strike="noStrike" cap="none">
                <a:solidFill>
                  <a:schemeClr val="dk1"/>
                </a:solidFill>
                <a:latin typeface="Arial"/>
                <a:ea typeface="Arial"/>
                <a:cs typeface="Arial"/>
                <a:sym typeface="Arial"/>
              </a:defRPr>
            </a:lvl5pPr>
            <a:lvl6pPr marL="2514600" marR="0" lvl="5"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152" name="Shape 152"/>
          <p:cNvSpPr txBox="1">
            <a:spLocks noGrp="1"/>
          </p:cNvSpPr>
          <p:nvPr>
            <p:ph type="sldNum" idx="12"/>
          </p:nvPr>
        </p:nvSpPr>
        <p:spPr>
          <a:xfrm>
            <a:off x="8497764" y="6489578"/>
            <a:ext cx="433137" cy="125533"/>
          </a:xfrm>
          <a:prstGeom prst="rect">
            <a:avLst/>
          </a:prstGeom>
          <a:noFill/>
          <a:ln>
            <a:noFill/>
          </a:ln>
        </p:spPr>
        <p:txBody>
          <a:bodyPr lIns="0" tIns="0" rIns="0" bIns="0" anchor="ctr" anchorCtr="0">
            <a:noAutofit/>
          </a:bodyPr>
          <a:lstStyle/>
          <a:p>
            <a:pPr marL="0" marR="0" lvl="0" indent="0" algn="l" rtl="0">
              <a:spcBef>
                <a:spcPts val="0"/>
              </a:spcBef>
              <a:buSzPct val="25000"/>
              <a:buNone/>
            </a:pPr>
            <a:fld id="{00000000-1234-1234-1234-123412341234}" type="slidenum">
              <a:rPr lang="en-GB" sz="800" b="1">
                <a:solidFill>
                  <a:schemeClr val="lt2"/>
                </a:solidFill>
                <a:latin typeface="Arial"/>
                <a:ea typeface="Arial"/>
                <a:cs typeface="Arial"/>
                <a:sym typeface="Arial"/>
              </a:rPr>
              <a:t>‹#›</a:t>
            </a:fld>
            <a:endParaRPr lang="en-GB" sz="800" b="1">
              <a:solidFill>
                <a:schemeClr val="lt2"/>
              </a:solidFill>
              <a:latin typeface="Arial"/>
              <a:ea typeface="Arial"/>
              <a:cs typeface="Arial"/>
              <a:sym typeface="Arial"/>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cSld name="Infographic x3">
    <p:bg>
      <p:bgPr>
        <a:solidFill>
          <a:srgbClr val="FFFFFF"/>
        </a:solidFill>
        <a:effectLst/>
      </p:bgPr>
    </p:bg>
    <p:spTree>
      <p:nvGrpSpPr>
        <p:cNvPr id="1" name="Shape 153"/>
        <p:cNvGrpSpPr/>
        <p:nvPr/>
      </p:nvGrpSpPr>
      <p:grpSpPr>
        <a:xfrm>
          <a:off x="0" y="0"/>
          <a:ext cx="0" cy="0"/>
          <a:chOff x="0" y="0"/>
          <a:chExt cx="0" cy="0"/>
        </a:xfrm>
      </p:grpSpPr>
      <p:sp>
        <p:nvSpPr>
          <p:cNvPr id="154" name="Shape 154"/>
          <p:cNvSpPr txBox="1">
            <a:spLocks noGrp="1"/>
          </p:cNvSpPr>
          <p:nvPr>
            <p:ph type="title"/>
          </p:nvPr>
        </p:nvSpPr>
        <p:spPr>
          <a:xfrm>
            <a:off x="541337" y="417600"/>
            <a:ext cx="7726362" cy="1030200"/>
          </a:xfrm>
          <a:prstGeom prst="rect">
            <a:avLst/>
          </a:prstGeom>
          <a:noFill/>
          <a:ln>
            <a:noFill/>
          </a:ln>
        </p:spPr>
        <p:txBody>
          <a:bodyPr lIns="91425" tIns="91425" rIns="91425" bIns="91425" anchor="t" anchorCtr="0"/>
          <a:lstStyle>
            <a:lvl1pPr marL="0" marR="0" lvl="0" indent="0" algn="l" rtl="0">
              <a:lnSpc>
                <a:spcPct val="117647"/>
              </a:lnSpc>
              <a:spcBef>
                <a:spcPts val="0"/>
              </a:spcBef>
              <a:buClr>
                <a:schemeClr val="dk2"/>
              </a:buClr>
              <a:buFont typeface="Times New Roman"/>
              <a:buNone/>
              <a:defRPr sz="3400" b="1" i="0" u="none" strike="noStrike" cap="none">
                <a:solidFill>
                  <a:schemeClr val="dk2"/>
                </a:solidFill>
                <a:latin typeface="Times New Roman"/>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155" name="Shape 155"/>
          <p:cNvSpPr>
            <a:spLocks noGrp="1"/>
          </p:cNvSpPr>
          <p:nvPr>
            <p:ph type="pic" idx="2"/>
          </p:nvPr>
        </p:nvSpPr>
        <p:spPr>
          <a:xfrm>
            <a:off x="836612" y="2514600"/>
            <a:ext cx="1984374" cy="1319213"/>
          </a:xfrm>
          <a:prstGeom prst="rect">
            <a:avLst/>
          </a:prstGeom>
          <a:solidFill>
            <a:srgbClr val="BBBBBB"/>
          </a:solidFill>
          <a:ln>
            <a:noFill/>
          </a:ln>
        </p:spPr>
        <p:txBody>
          <a:bodyPr lIns="91425" tIns="91425" rIns="91425" bIns="91425" anchor="ctr" anchorCtr="0"/>
          <a:lstStyle>
            <a:lvl1pPr marL="0" marR="0" lvl="0" indent="0" algn="ctr" rtl="0">
              <a:lnSpc>
                <a:spcPct val="114285"/>
              </a:lnSpc>
              <a:spcBef>
                <a:spcPts val="0"/>
              </a:spcBef>
              <a:spcAft>
                <a:spcPts val="0"/>
              </a:spcAft>
              <a:buClr>
                <a:schemeClr val="lt2"/>
              </a:buClr>
              <a:buFont typeface="Arial"/>
              <a:buNone/>
              <a:defRPr sz="1050" b="0" i="0" u="none" strike="noStrike" cap="none">
                <a:solidFill>
                  <a:schemeClr val="lt2"/>
                </a:solidFill>
                <a:latin typeface="Arial"/>
                <a:ea typeface="Arial"/>
                <a:cs typeface="Arial"/>
                <a:sym typeface="Arial"/>
              </a:defRPr>
            </a:lvl1pPr>
            <a:lvl2pPr marL="180975" marR="0" lvl="1" indent="-79375" algn="l" rtl="0">
              <a:lnSpc>
                <a:spcPct val="118750"/>
              </a:lnSpc>
              <a:spcBef>
                <a:spcPts val="0"/>
              </a:spcBef>
              <a:spcAft>
                <a:spcPts val="0"/>
              </a:spcAft>
              <a:buClr>
                <a:schemeClr val="lt2"/>
              </a:buClr>
              <a:buSzPct val="100000"/>
              <a:buFont typeface="Arial"/>
              <a:buChar char="•"/>
              <a:defRPr sz="1600" b="0" i="0" u="none" strike="noStrike" cap="none">
                <a:solidFill>
                  <a:schemeClr val="dk1"/>
                </a:solidFill>
                <a:latin typeface="Arial"/>
                <a:ea typeface="Arial"/>
                <a:cs typeface="Arial"/>
                <a:sym typeface="Arial"/>
              </a:defRPr>
            </a:lvl2pPr>
            <a:lvl3pPr marL="352425" marR="0" lvl="2" indent="-73025" algn="l" rtl="0">
              <a:lnSpc>
                <a:spcPct val="118750"/>
              </a:lnSpc>
              <a:spcBef>
                <a:spcPts val="0"/>
              </a:spcBef>
              <a:spcAft>
                <a:spcPts val="0"/>
              </a:spcAft>
              <a:buClr>
                <a:schemeClr val="accent4"/>
              </a:buClr>
              <a:buSzPct val="100000"/>
              <a:buFont typeface="Arial"/>
              <a:buChar char="‒"/>
              <a:defRPr sz="1600" b="0" i="0" u="none" strike="noStrike" cap="none">
                <a:solidFill>
                  <a:schemeClr val="dk1"/>
                </a:solidFill>
                <a:latin typeface="Arial"/>
                <a:ea typeface="Arial"/>
                <a:cs typeface="Arial"/>
                <a:sym typeface="Arial"/>
              </a:defRPr>
            </a:lvl3pPr>
            <a:lvl4pPr marL="781050" marR="0" lvl="3" indent="-6350" algn="l" rtl="0">
              <a:lnSpc>
                <a:spcPct val="125000"/>
              </a:lnSpc>
              <a:spcBef>
                <a:spcPts val="0"/>
              </a:spcBef>
              <a:spcAft>
                <a:spcPts val="850"/>
              </a:spcAft>
              <a:buClr>
                <a:schemeClr val="dk1"/>
              </a:buClr>
              <a:buFont typeface="Arial"/>
              <a:buNone/>
              <a:defRPr sz="1200" b="0" i="0" u="none" strike="noStrike" cap="none">
                <a:solidFill>
                  <a:schemeClr val="lt2"/>
                </a:solidFill>
                <a:latin typeface="Arial"/>
                <a:ea typeface="Arial"/>
                <a:cs typeface="Arial"/>
                <a:sym typeface="Arial"/>
              </a:defRPr>
            </a:lvl4pPr>
            <a:lvl5pPr marL="2057400" marR="0" lvl="4" indent="-114300" algn="l" rtl="0">
              <a:spcBef>
                <a:spcPts val="360"/>
              </a:spcBef>
              <a:buClr>
                <a:schemeClr val="dk1"/>
              </a:buClr>
              <a:buSzPct val="100000"/>
              <a:buFont typeface="Arial"/>
              <a:buChar char="»"/>
              <a:defRPr sz="1800" b="0" i="0" u="none" strike="noStrike" cap="none">
                <a:solidFill>
                  <a:schemeClr val="dk1"/>
                </a:solidFill>
                <a:latin typeface="Arial"/>
                <a:ea typeface="Arial"/>
                <a:cs typeface="Arial"/>
                <a:sym typeface="Arial"/>
              </a:defRPr>
            </a:lvl5pPr>
            <a:lvl6pPr marL="2514600" marR="0" lvl="5"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156" name="Shape 156"/>
          <p:cNvSpPr txBox="1">
            <a:spLocks noGrp="1"/>
          </p:cNvSpPr>
          <p:nvPr>
            <p:ph type="body" idx="1"/>
          </p:nvPr>
        </p:nvSpPr>
        <p:spPr>
          <a:xfrm>
            <a:off x="830262" y="4425950"/>
            <a:ext cx="1990724" cy="979488"/>
          </a:xfrm>
          <a:prstGeom prst="rect">
            <a:avLst/>
          </a:prstGeom>
          <a:noFill/>
          <a:ln>
            <a:noFill/>
          </a:ln>
        </p:spPr>
        <p:txBody>
          <a:bodyPr lIns="91425" tIns="91425" rIns="91425" bIns="91425" anchor="t" anchorCtr="0"/>
          <a:lstStyle>
            <a:lvl1pPr marL="0" marR="0" lvl="0" indent="0" algn="ctr" rtl="0">
              <a:lnSpc>
                <a:spcPct val="113333"/>
              </a:lnSpc>
              <a:spcBef>
                <a:spcPts val="0"/>
              </a:spcBef>
              <a:spcAft>
                <a:spcPts val="800"/>
              </a:spcAft>
              <a:buClr>
                <a:schemeClr val="lt2"/>
              </a:buClr>
              <a:buFont typeface="Arial"/>
              <a:buNone/>
              <a:defRPr sz="1500" b="1" i="0" u="none" strike="noStrike" cap="none">
                <a:solidFill>
                  <a:schemeClr val="lt2"/>
                </a:solidFill>
                <a:latin typeface="Arial"/>
                <a:ea typeface="Arial"/>
                <a:cs typeface="Arial"/>
                <a:sym typeface="Arial"/>
              </a:defRPr>
            </a:lvl1pPr>
            <a:lvl2pPr marL="0" marR="0" lvl="1" indent="0" algn="ctr" rtl="0">
              <a:lnSpc>
                <a:spcPct val="110000"/>
              </a:lnSpc>
              <a:spcBef>
                <a:spcPts val="0"/>
              </a:spcBef>
              <a:spcAft>
                <a:spcPts val="0"/>
              </a:spcAft>
              <a:buClr>
                <a:schemeClr val="lt2"/>
              </a:buClr>
              <a:buFont typeface="Arial"/>
              <a:buNone/>
              <a:defRPr sz="1000" b="0" i="0" u="none" strike="noStrike" cap="none">
                <a:solidFill>
                  <a:schemeClr val="dk1"/>
                </a:solidFill>
                <a:latin typeface="Arial"/>
                <a:ea typeface="Arial"/>
                <a:cs typeface="Arial"/>
                <a:sym typeface="Arial"/>
              </a:defRPr>
            </a:lvl2pPr>
            <a:lvl3pPr marL="352425" marR="0" lvl="2" indent="-73025" algn="l" rtl="0">
              <a:lnSpc>
                <a:spcPct val="118750"/>
              </a:lnSpc>
              <a:spcBef>
                <a:spcPts val="0"/>
              </a:spcBef>
              <a:spcAft>
                <a:spcPts val="0"/>
              </a:spcAft>
              <a:buClr>
                <a:schemeClr val="accent4"/>
              </a:buClr>
              <a:buSzPct val="100000"/>
              <a:buFont typeface="Arial"/>
              <a:buChar char="‒"/>
              <a:defRPr sz="1600" b="0" i="0" u="none" strike="noStrike" cap="none">
                <a:solidFill>
                  <a:schemeClr val="dk1"/>
                </a:solidFill>
                <a:latin typeface="Arial"/>
                <a:ea typeface="Arial"/>
                <a:cs typeface="Arial"/>
                <a:sym typeface="Arial"/>
              </a:defRPr>
            </a:lvl3pPr>
            <a:lvl4pPr marL="781050" marR="0" lvl="3" indent="-6350" algn="l" rtl="0">
              <a:lnSpc>
                <a:spcPct val="125000"/>
              </a:lnSpc>
              <a:spcBef>
                <a:spcPts val="0"/>
              </a:spcBef>
              <a:spcAft>
                <a:spcPts val="850"/>
              </a:spcAft>
              <a:buClr>
                <a:schemeClr val="dk1"/>
              </a:buClr>
              <a:buFont typeface="Arial"/>
              <a:buNone/>
              <a:defRPr sz="1200" b="0" i="0" u="none" strike="noStrike" cap="none">
                <a:solidFill>
                  <a:schemeClr val="lt2"/>
                </a:solidFill>
                <a:latin typeface="Arial"/>
                <a:ea typeface="Arial"/>
                <a:cs typeface="Arial"/>
                <a:sym typeface="Arial"/>
              </a:defRPr>
            </a:lvl4pPr>
            <a:lvl5pPr marL="2057400" marR="0" lvl="4" indent="-114300" algn="l" rtl="0">
              <a:spcBef>
                <a:spcPts val="360"/>
              </a:spcBef>
              <a:buClr>
                <a:schemeClr val="dk1"/>
              </a:buClr>
              <a:buSzPct val="100000"/>
              <a:buFont typeface="Arial"/>
              <a:buChar char="»"/>
              <a:defRPr sz="1800" b="0" i="0" u="none" strike="noStrike" cap="none">
                <a:solidFill>
                  <a:schemeClr val="dk1"/>
                </a:solidFill>
                <a:latin typeface="Arial"/>
                <a:ea typeface="Arial"/>
                <a:cs typeface="Arial"/>
                <a:sym typeface="Arial"/>
              </a:defRPr>
            </a:lvl5pPr>
            <a:lvl6pPr marL="2514600" marR="0" lvl="5"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157" name="Shape 157"/>
          <p:cNvSpPr txBox="1">
            <a:spLocks noGrp="1"/>
          </p:cNvSpPr>
          <p:nvPr>
            <p:ph type="body" idx="3"/>
          </p:nvPr>
        </p:nvSpPr>
        <p:spPr>
          <a:xfrm>
            <a:off x="836612" y="3924926"/>
            <a:ext cx="1984374" cy="418474"/>
          </a:xfrm>
          <a:prstGeom prst="rect">
            <a:avLst/>
          </a:prstGeom>
          <a:noFill/>
          <a:ln>
            <a:noFill/>
          </a:ln>
        </p:spPr>
        <p:txBody>
          <a:bodyPr lIns="91425" tIns="91425" rIns="91425" bIns="91425" anchor="t" anchorCtr="0"/>
          <a:lstStyle>
            <a:lvl1pPr marL="0" marR="0" lvl="0" indent="0" algn="ctr" rtl="0">
              <a:lnSpc>
                <a:spcPct val="117647"/>
              </a:lnSpc>
              <a:spcBef>
                <a:spcPts val="0"/>
              </a:spcBef>
              <a:spcAft>
                <a:spcPts val="0"/>
              </a:spcAft>
              <a:buClr>
                <a:schemeClr val="lt2"/>
              </a:buClr>
              <a:buFont typeface="Arial"/>
              <a:buNone/>
              <a:defRPr sz="3400" b="1" i="0" u="none" strike="noStrike" cap="none">
                <a:solidFill>
                  <a:schemeClr val="lt2"/>
                </a:solidFill>
                <a:latin typeface="Arial"/>
                <a:ea typeface="Arial"/>
                <a:cs typeface="Arial"/>
                <a:sym typeface="Arial"/>
              </a:defRPr>
            </a:lvl1pPr>
            <a:lvl2pPr marL="180975" marR="0" lvl="1" indent="-79375" algn="l" rtl="0">
              <a:lnSpc>
                <a:spcPct val="118750"/>
              </a:lnSpc>
              <a:spcBef>
                <a:spcPts val="0"/>
              </a:spcBef>
              <a:spcAft>
                <a:spcPts val="0"/>
              </a:spcAft>
              <a:buClr>
                <a:schemeClr val="lt2"/>
              </a:buClr>
              <a:buSzPct val="100000"/>
              <a:buFont typeface="Arial"/>
              <a:buChar char="•"/>
              <a:defRPr sz="1600" b="0" i="0" u="none" strike="noStrike" cap="none">
                <a:solidFill>
                  <a:schemeClr val="dk1"/>
                </a:solidFill>
                <a:latin typeface="Arial"/>
                <a:ea typeface="Arial"/>
                <a:cs typeface="Arial"/>
                <a:sym typeface="Arial"/>
              </a:defRPr>
            </a:lvl2pPr>
            <a:lvl3pPr marL="352425" marR="0" lvl="2" indent="-73025" algn="l" rtl="0">
              <a:lnSpc>
                <a:spcPct val="118750"/>
              </a:lnSpc>
              <a:spcBef>
                <a:spcPts val="0"/>
              </a:spcBef>
              <a:spcAft>
                <a:spcPts val="0"/>
              </a:spcAft>
              <a:buClr>
                <a:schemeClr val="accent4"/>
              </a:buClr>
              <a:buSzPct val="100000"/>
              <a:buFont typeface="Arial"/>
              <a:buChar char="‒"/>
              <a:defRPr sz="1600" b="0" i="0" u="none" strike="noStrike" cap="none">
                <a:solidFill>
                  <a:schemeClr val="dk1"/>
                </a:solidFill>
                <a:latin typeface="Arial"/>
                <a:ea typeface="Arial"/>
                <a:cs typeface="Arial"/>
                <a:sym typeface="Arial"/>
              </a:defRPr>
            </a:lvl3pPr>
            <a:lvl4pPr marL="781050" marR="0" lvl="3" indent="-6350" algn="l" rtl="0">
              <a:lnSpc>
                <a:spcPct val="125000"/>
              </a:lnSpc>
              <a:spcBef>
                <a:spcPts val="0"/>
              </a:spcBef>
              <a:spcAft>
                <a:spcPts val="850"/>
              </a:spcAft>
              <a:buClr>
                <a:schemeClr val="dk1"/>
              </a:buClr>
              <a:buFont typeface="Arial"/>
              <a:buNone/>
              <a:defRPr sz="1200" b="0" i="0" u="none" strike="noStrike" cap="none">
                <a:solidFill>
                  <a:schemeClr val="lt2"/>
                </a:solidFill>
                <a:latin typeface="Arial"/>
                <a:ea typeface="Arial"/>
                <a:cs typeface="Arial"/>
                <a:sym typeface="Arial"/>
              </a:defRPr>
            </a:lvl4pPr>
            <a:lvl5pPr marL="2057400" marR="0" lvl="4" indent="-114300" algn="l" rtl="0">
              <a:spcBef>
                <a:spcPts val="360"/>
              </a:spcBef>
              <a:buClr>
                <a:schemeClr val="dk1"/>
              </a:buClr>
              <a:buSzPct val="100000"/>
              <a:buFont typeface="Arial"/>
              <a:buChar char="»"/>
              <a:defRPr sz="1800" b="0" i="0" u="none" strike="noStrike" cap="none">
                <a:solidFill>
                  <a:schemeClr val="dk1"/>
                </a:solidFill>
                <a:latin typeface="Arial"/>
                <a:ea typeface="Arial"/>
                <a:cs typeface="Arial"/>
                <a:sym typeface="Arial"/>
              </a:defRPr>
            </a:lvl5pPr>
            <a:lvl6pPr marL="2514600" marR="0" lvl="5"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158" name="Shape 158"/>
          <p:cNvSpPr txBox="1">
            <a:spLocks noGrp="1"/>
          </p:cNvSpPr>
          <p:nvPr>
            <p:ph type="body" idx="4"/>
          </p:nvPr>
        </p:nvSpPr>
        <p:spPr>
          <a:xfrm>
            <a:off x="3563887" y="3924926"/>
            <a:ext cx="1984374" cy="418474"/>
          </a:xfrm>
          <a:prstGeom prst="rect">
            <a:avLst/>
          </a:prstGeom>
          <a:noFill/>
          <a:ln>
            <a:noFill/>
          </a:ln>
        </p:spPr>
        <p:txBody>
          <a:bodyPr lIns="91425" tIns="91425" rIns="91425" bIns="91425" anchor="t" anchorCtr="0"/>
          <a:lstStyle>
            <a:lvl1pPr marL="0" marR="0" lvl="0" indent="0" algn="ctr" rtl="0">
              <a:lnSpc>
                <a:spcPct val="117647"/>
              </a:lnSpc>
              <a:spcBef>
                <a:spcPts val="0"/>
              </a:spcBef>
              <a:spcAft>
                <a:spcPts val="0"/>
              </a:spcAft>
              <a:buClr>
                <a:schemeClr val="dk2"/>
              </a:buClr>
              <a:buFont typeface="Arial"/>
              <a:buNone/>
              <a:defRPr sz="3400" b="1" i="0" u="none" strike="noStrike" cap="none">
                <a:solidFill>
                  <a:schemeClr val="dk2"/>
                </a:solidFill>
                <a:latin typeface="Arial"/>
                <a:ea typeface="Arial"/>
                <a:cs typeface="Arial"/>
                <a:sym typeface="Arial"/>
              </a:defRPr>
            </a:lvl1pPr>
            <a:lvl2pPr marL="180975" marR="0" lvl="1" indent="-79375" algn="l" rtl="0">
              <a:lnSpc>
                <a:spcPct val="118750"/>
              </a:lnSpc>
              <a:spcBef>
                <a:spcPts val="0"/>
              </a:spcBef>
              <a:spcAft>
                <a:spcPts val="0"/>
              </a:spcAft>
              <a:buClr>
                <a:schemeClr val="lt2"/>
              </a:buClr>
              <a:buSzPct val="100000"/>
              <a:buFont typeface="Arial"/>
              <a:buChar char="•"/>
              <a:defRPr sz="1600" b="0" i="0" u="none" strike="noStrike" cap="none">
                <a:solidFill>
                  <a:schemeClr val="dk1"/>
                </a:solidFill>
                <a:latin typeface="Arial"/>
                <a:ea typeface="Arial"/>
                <a:cs typeface="Arial"/>
                <a:sym typeface="Arial"/>
              </a:defRPr>
            </a:lvl2pPr>
            <a:lvl3pPr marL="352425" marR="0" lvl="2" indent="-73025" algn="l" rtl="0">
              <a:lnSpc>
                <a:spcPct val="118750"/>
              </a:lnSpc>
              <a:spcBef>
                <a:spcPts val="0"/>
              </a:spcBef>
              <a:spcAft>
                <a:spcPts val="0"/>
              </a:spcAft>
              <a:buClr>
                <a:schemeClr val="accent4"/>
              </a:buClr>
              <a:buSzPct val="100000"/>
              <a:buFont typeface="Arial"/>
              <a:buChar char="‒"/>
              <a:defRPr sz="1600" b="0" i="0" u="none" strike="noStrike" cap="none">
                <a:solidFill>
                  <a:schemeClr val="dk1"/>
                </a:solidFill>
                <a:latin typeface="Arial"/>
                <a:ea typeface="Arial"/>
                <a:cs typeface="Arial"/>
                <a:sym typeface="Arial"/>
              </a:defRPr>
            </a:lvl3pPr>
            <a:lvl4pPr marL="781050" marR="0" lvl="3" indent="-6350" algn="l" rtl="0">
              <a:lnSpc>
                <a:spcPct val="125000"/>
              </a:lnSpc>
              <a:spcBef>
                <a:spcPts val="0"/>
              </a:spcBef>
              <a:spcAft>
                <a:spcPts val="850"/>
              </a:spcAft>
              <a:buClr>
                <a:schemeClr val="dk1"/>
              </a:buClr>
              <a:buFont typeface="Arial"/>
              <a:buNone/>
              <a:defRPr sz="1200" b="0" i="0" u="none" strike="noStrike" cap="none">
                <a:solidFill>
                  <a:schemeClr val="lt2"/>
                </a:solidFill>
                <a:latin typeface="Arial"/>
                <a:ea typeface="Arial"/>
                <a:cs typeface="Arial"/>
                <a:sym typeface="Arial"/>
              </a:defRPr>
            </a:lvl4pPr>
            <a:lvl5pPr marL="2057400" marR="0" lvl="4" indent="-114300" algn="l" rtl="0">
              <a:spcBef>
                <a:spcPts val="360"/>
              </a:spcBef>
              <a:buClr>
                <a:schemeClr val="dk1"/>
              </a:buClr>
              <a:buSzPct val="100000"/>
              <a:buFont typeface="Arial"/>
              <a:buChar char="»"/>
              <a:defRPr sz="1800" b="0" i="0" u="none" strike="noStrike" cap="none">
                <a:solidFill>
                  <a:schemeClr val="dk1"/>
                </a:solidFill>
                <a:latin typeface="Arial"/>
                <a:ea typeface="Arial"/>
                <a:cs typeface="Arial"/>
                <a:sym typeface="Arial"/>
              </a:defRPr>
            </a:lvl5pPr>
            <a:lvl6pPr marL="2514600" marR="0" lvl="5"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159" name="Shape 159"/>
          <p:cNvSpPr txBox="1">
            <a:spLocks noGrp="1"/>
          </p:cNvSpPr>
          <p:nvPr>
            <p:ph type="body" idx="5"/>
          </p:nvPr>
        </p:nvSpPr>
        <p:spPr>
          <a:xfrm>
            <a:off x="6300192" y="3924926"/>
            <a:ext cx="1984374" cy="408948"/>
          </a:xfrm>
          <a:prstGeom prst="rect">
            <a:avLst/>
          </a:prstGeom>
          <a:noFill/>
          <a:ln>
            <a:noFill/>
          </a:ln>
        </p:spPr>
        <p:txBody>
          <a:bodyPr lIns="91425" tIns="91425" rIns="91425" bIns="91425" anchor="t" anchorCtr="0"/>
          <a:lstStyle>
            <a:lvl1pPr marL="0" marR="0" lvl="0" indent="0" algn="ctr" rtl="0">
              <a:lnSpc>
                <a:spcPct val="117647"/>
              </a:lnSpc>
              <a:spcBef>
                <a:spcPts val="0"/>
              </a:spcBef>
              <a:spcAft>
                <a:spcPts val="0"/>
              </a:spcAft>
              <a:buClr>
                <a:srgbClr val="03873A"/>
              </a:buClr>
              <a:buFont typeface="Arial"/>
              <a:buNone/>
              <a:defRPr sz="3400" b="1" i="0" u="none" strike="noStrike" cap="none">
                <a:solidFill>
                  <a:srgbClr val="03873A"/>
                </a:solidFill>
                <a:latin typeface="Arial"/>
                <a:ea typeface="Arial"/>
                <a:cs typeface="Arial"/>
                <a:sym typeface="Arial"/>
              </a:defRPr>
            </a:lvl1pPr>
            <a:lvl2pPr marL="180975" marR="0" lvl="1" indent="-79375" algn="l" rtl="0">
              <a:lnSpc>
                <a:spcPct val="118750"/>
              </a:lnSpc>
              <a:spcBef>
                <a:spcPts val="0"/>
              </a:spcBef>
              <a:spcAft>
                <a:spcPts val="0"/>
              </a:spcAft>
              <a:buClr>
                <a:schemeClr val="lt2"/>
              </a:buClr>
              <a:buSzPct val="100000"/>
              <a:buFont typeface="Arial"/>
              <a:buChar char="•"/>
              <a:defRPr sz="1600" b="0" i="0" u="none" strike="noStrike" cap="none">
                <a:solidFill>
                  <a:schemeClr val="dk1"/>
                </a:solidFill>
                <a:latin typeface="Arial"/>
                <a:ea typeface="Arial"/>
                <a:cs typeface="Arial"/>
                <a:sym typeface="Arial"/>
              </a:defRPr>
            </a:lvl2pPr>
            <a:lvl3pPr marL="352425" marR="0" lvl="2" indent="-73025" algn="l" rtl="0">
              <a:lnSpc>
                <a:spcPct val="118750"/>
              </a:lnSpc>
              <a:spcBef>
                <a:spcPts val="0"/>
              </a:spcBef>
              <a:spcAft>
                <a:spcPts val="0"/>
              </a:spcAft>
              <a:buClr>
                <a:schemeClr val="accent4"/>
              </a:buClr>
              <a:buSzPct val="100000"/>
              <a:buFont typeface="Arial"/>
              <a:buChar char="‒"/>
              <a:defRPr sz="1600" b="0" i="0" u="none" strike="noStrike" cap="none">
                <a:solidFill>
                  <a:schemeClr val="dk1"/>
                </a:solidFill>
                <a:latin typeface="Arial"/>
                <a:ea typeface="Arial"/>
                <a:cs typeface="Arial"/>
                <a:sym typeface="Arial"/>
              </a:defRPr>
            </a:lvl3pPr>
            <a:lvl4pPr marL="781050" marR="0" lvl="3" indent="-6350" algn="l" rtl="0">
              <a:lnSpc>
                <a:spcPct val="125000"/>
              </a:lnSpc>
              <a:spcBef>
                <a:spcPts val="0"/>
              </a:spcBef>
              <a:spcAft>
                <a:spcPts val="850"/>
              </a:spcAft>
              <a:buClr>
                <a:schemeClr val="dk1"/>
              </a:buClr>
              <a:buFont typeface="Arial"/>
              <a:buNone/>
              <a:defRPr sz="1200" b="0" i="0" u="none" strike="noStrike" cap="none">
                <a:solidFill>
                  <a:schemeClr val="lt2"/>
                </a:solidFill>
                <a:latin typeface="Arial"/>
                <a:ea typeface="Arial"/>
                <a:cs typeface="Arial"/>
                <a:sym typeface="Arial"/>
              </a:defRPr>
            </a:lvl4pPr>
            <a:lvl5pPr marL="2057400" marR="0" lvl="4" indent="-114300" algn="l" rtl="0">
              <a:spcBef>
                <a:spcPts val="360"/>
              </a:spcBef>
              <a:buClr>
                <a:schemeClr val="dk1"/>
              </a:buClr>
              <a:buSzPct val="100000"/>
              <a:buFont typeface="Arial"/>
              <a:buChar char="»"/>
              <a:defRPr sz="1800" b="0" i="0" u="none" strike="noStrike" cap="none">
                <a:solidFill>
                  <a:schemeClr val="dk1"/>
                </a:solidFill>
                <a:latin typeface="Arial"/>
                <a:ea typeface="Arial"/>
                <a:cs typeface="Arial"/>
                <a:sym typeface="Arial"/>
              </a:defRPr>
            </a:lvl5pPr>
            <a:lvl6pPr marL="2514600" marR="0" lvl="5"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160" name="Shape 160"/>
          <p:cNvSpPr txBox="1">
            <a:spLocks noGrp="1"/>
          </p:cNvSpPr>
          <p:nvPr>
            <p:ph type="body" idx="6"/>
          </p:nvPr>
        </p:nvSpPr>
        <p:spPr>
          <a:xfrm>
            <a:off x="3582987" y="4425950"/>
            <a:ext cx="1990724" cy="979488"/>
          </a:xfrm>
          <a:prstGeom prst="rect">
            <a:avLst/>
          </a:prstGeom>
          <a:noFill/>
          <a:ln>
            <a:noFill/>
          </a:ln>
        </p:spPr>
        <p:txBody>
          <a:bodyPr lIns="91425" tIns="91425" rIns="91425" bIns="91425" anchor="t" anchorCtr="0"/>
          <a:lstStyle>
            <a:lvl1pPr marL="0" marR="0" lvl="0" indent="0" algn="ctr" rtl="0">
              <a:lnSpc>
                <a:spcPct val="113333"/>
              </a:lnSpc>
              <a:spcBef>
                <a:spcPts val="0"/>
              </a:spcBef>
              <a:spcAft>
                <a:spcPts val="800"/>
              </a:spcAft>
              <a:buClr>
                <a:schemeClr val="dk2"/>
              </a:buClr>
              <a:buFont typeface="Arial"/>
              <a:buNone/>
              <a:defRPr sz="1500" b="1" i="0" u="none" strike="noStrike" cap="none">
                <a:solidFill>
                  <a:schemeClr val="dk2"/>
                </a:solidFill>
                <a:latin typeface="Arial"/>
                <a:ea typeface="Arial"/>
                <a:cs typeface="Arial"/>
                <a:sym typeface="Arial"/>
              </a:defRPr>
            </a:lvl1pPr>
            <a:lvl2pPr marL="0" marR="0" lvl="1" indent="0" algn="ctr" rtl="0">
              <a:lnSpc>
                <a:spcPct val="110000"/>
              </a:lnSpc>
              <a:spcBef>
                <a:spcPts val="0"/>
              </a:spcBef>
              <a:spcAft>
                <a:spcPts val="0"/>
              </a:spcAft>
              <a:buClr>
                <a:schemeClr val="lt2"/>
              </a:buClr>
              <a:buFont typeface="Arial"/>
              <a:buNone/>
              <a:defRPr sz="1000" b="0" i="0" u="none" strike="noStrike" cap="none">
                <a:solidFill>
                  <a:schemeClr val="dk1"/>
                </a:solidFill>
                <a:latin typeface="Arial"/>
                <a:ea typeface="Arial"/>
                <a:cs typeface="Arial"/>
                <a:sym typeface="Arial"/>
              </a:defRPr>
            </a:lvl2pPr>
            <a:lvl3pPr marL="352425" marR="0" lvl="2" indent="-73025" algn="l" rtl="0">
              <a:lnSpc>
                <a:spcPct val="118750"/>
              </a:lnSpc>
              <a:spcBef>
                <a:spcPts val="0"/>
              </a:spcBef>
              <a:spcAft>
                <a:spcPts val="0"/>
              </a:spcAft>
              <a:buClr>
                <a:schemeClr val="accent4"/>
              </a:buClr>
              <a:buSzPct val="100000"/>
              <a:buFont typeface="Arial"/>
              <a:buChar char="‒"/>
              <a:defRPr sz="1600" b="0" i="0" u="none" strike="noStrike" cap="none">
                <a:solidFill>
                  <a:schemeClr val="dk1"/>
                </a:solidFill>
                <a:latin typeface="Arial"/>
                <a:ea typeface="Arial"/>
                <a:cs typeface="Arial"/>
                <a:sym typeface="Arial"/>
              </a:defRPr>
            </a:lvl3pPr>
            <a:lvl4pPr marL="781050" marR="0" lvl="3" indent="-6350" algn="l" rtl="0">
              <a:lnSpc>
                <a:spcPct val="125000"/>
              </a:lnSpc>
              <a:spcBef>
                <a:spcPts val="0"/>
              </a:spcBef>
              <a:spcAft>
                <a:spcPts val="850"/>
              </a:spcAft>
              <a:buClr>
                <a:schemeClr val="dk1"/>
              </a:buClr>
              <a:buFont typeface="Arial"/>
              <a:buNone/>
              <a:defRPr sz="1200" b="0" i="0" u="none" strike="noStrike" cap="none">
                <a:solidFill>
                  <a:schemeClr val="lt2"/>
                </a:solidFill>
                <a:latin typeface="Arial"/>
                <a:ea typeface="Arial"/>
                <a:cs typeface="Arial"/>
                <a:sym typeface="Arial"/>
              </a:defRPr>
            </a:lvl4pPr>
            <a:lvl5pPr marL="2057400" marR="0" lvl="4" indent="-114300" algn="l" rtl="0">
              <a:spcBef>
                <a:spcPts val="360"/>
              </a:spcBef>
              <a:buClr>
                <a:schemeClr val="dk1"/>
              </a:buClr>
              <a:buSzPct val="100000"/>
              <a:buFont typeface="Arial"/>
              <a:buChar char="»"/>
              <a:defRPr sz="1800" b="0" i="0" u="none" strike="noStrike" cap="none">
                <a:solidFill>
                  <a:schemeClr val="dk1"/>
                </a:solidFill>
                <a:latin typeface="Arial"/>
                <a:ea typeface="Arial"/>
                <a:cs typeface="Arial"/>
                <a:sym typeface="Arial"/>
              </a:defRPr>
            </a:lvl5pPr>
            <a:lvl6pPr marL="2514600" marR="0" lvl="5"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161" name="Shape 161"/>
          <p:cNvSpPr txBox="1">
            <a:spLocks noGrp="1"/>
          </p:cNvSpPr>
          <p:nvPr>
            <p:ph type="body" idx="7"/>
          </p:nvPr>
        </p:nvSpPr>
        <p:spPr>
          <a:xfrm>
            <a:off x="6307137" y="4425950"/>
            <a:ext cx="1990724" cy="979488"/>
          </a:xfrm>
          <a:prstGeom prst="rect">
            <a:avLst/>
          </a:prstGeom>
          <a:noFill/>
          <a:ln>
            <a:noFill/>
          </a:ln>
        </p:spPr>
        <p:txBody>
          <a:bodyPr lIns="91425" tIns="91425" rIns="91425" bIns="91425" anchor="t" anchorCtr="0"/>
          <a:lstStyle>
            <a:lvl1pPr marL="0" marR="0" lvl="0" indent="0" algn="ctr" rtl="0">
              <a:lnSpc>
                <a:spcPct val="113333"/>
              </a:lnSpc>
              <a:spcBef>
                <a:spcPts val="0"/>
              </a:spcBef>
              <a:spcAft>
                <a:spcPts val="800"/>
              </a:spcAft>
              <a:buClr>
                <a:srgbClr val="03873A"/>
              </a:buClr>
              <a:buFont typeface="Arial"/>
              <a:buNone/>
              <a:defRPr sz="1500" b="1" i="0" u="none" strike="noStrike" cap="none">
                <a:solidFill>
                  <a:srgbClr val="03873A"/>
                </a:solidFill>
                <a:latin typeface="Arial"/>
                <a:ea typeface="Arial"/>
                <a:cs typeface="Arial"/>
                <a:sym typeface="Arial"/>
              </a:defRPr>
            </a:lvl1pPr>
            <a:lvl2pPr marL="0" marR="0" lvl="1" indent="0" algn="ctr" rtl="0">
              <a:lnSpc>
                <a:spcPct val="110000"/>
              </a:lnSpc>
              <a:spcBef>
                <a:spcPts val="0"/>
              </a:spcBef>
              <a:spcAft>
                <a:spcPts val="0"/>
              </a:spcAft>
              <a:buClr>
                <a:schemeClr val="lt2"/>
              </a:buClr>
              <a:buFont typeface="Arial"/>
              <a:buNone/>
              <a:defRPr sz="1000" b="0" i="0" u="none" strike="noStrike" cap="none">
                <a:solidFill>
                  <a:schemeClr val="dk1"/>
                </a:solidFill>
                <a:latin typeface="Arial"/>
                <a:ea typeface="Arial"/>
                <a:cs typeface="Arial"/>
                <a:sym typeface="Arial"/>
              </a:defRPr>
            </a:lvl2pPr>
            <a:lvl3pPr marL="352425" marR="0" lvl="2" indent="-73025" algn="l" rtl="0">
              <a:lnSpc>
                <a:spcPct val="118750"/>
              </a:lnSpc>
              <a:spcBef>
                <a:spcPts val="0"/>
              </a:spcBef>
              <a:spcAft>
                <a:spcPts val="0"/>
              </a:spcAft>
              <a:buClr>
                <a:schemeClr val="accent4"/>
              </a:buClr>
              <a:buSzPct val="100000"/>
              <a:buFont typeface="Arial"/>
              <a:buChar char="‒"/>
              <a:defRPr sz="1600" b="0" i="0" u="none" strike="noStrike" cap="none">
                <a:solidFill>
                  <a:schemeClr val="dk1"/>
                </a:solidFill>
                <a:latin typeface="Arial"/>
                <a:ea typeface="Arial"/>
                <a:cs typeface="Arial"/>
                <a:sym typeface="Arial"/>
              </a:defRPr>
            </a:lvl3pPr>
            <a:lvl4pPr marL="781050" marR="0" lvl="3" indent="-6350" algn="l" rtl="0">
              <a:lnSpc>
                <a:spcPct val="125000"/>
              </a:lnSpc>
              <a:spcBef>
                <a:spcPts val="0"/>
              </a:spcBef>
              <a:spcAft>
                <a:spcPts val="850"/>
              </a:spcAft>
              <a:buClr>
                <a:schemeClr val="dk1"/>
              </a:buClr>
              <a:buFont typeface="Arial"/>
              <a:buNone/>
              <a:defRPr sz="1200" b="0" i="0" u="none" strike="noStrike" cap="none">
                <a:solidFill>
                  <a:schemeClr val="lt2"/>
                </a:solidFill>
                <a:latin typeface="Arial"/>
                <a:ea typeface="Arial"/>
                <a:cs typeface="Arial"/>
                <a:sym typeface="Arial"/>
              </a:defRPr>
            </a:lvl4pPr>
            <a:lvl5pPr marL="2057400" marR="0" lvl="4" indent="-114300" algn="l" rtl="0">
              <a:spcBef>
                <a:spcPts val="360"/>
              </a:spcBef>
              <a:buClr>
                <a:schemeClr val="dk1"/>
              </a:buClr>
              <a:buSzPct val="100000"/>
              <a:buFont typeface="Arial"/>
              <a:buChar char="»"/>
              <a:defRPr sz="1800" b="0" i="0" u="none" strike="noStrike" cap="none">
                <a:solidFill>
                  <a:schemeClr val="dk1"/>
                </a:solidFill>
                <a:latin typeface="Arial"/>
                <a:ea typeface="Arial"/>
                <a:cs typeface="Arial"/>
                <a:sym typeface="Arial"/>
              </a:defRPr>
            </a:lvl5pPr>
            <a:lvl6pPr marL="2514600" marR="0" lvl="5"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9pPr>
          </a:lstStyle>
          <a:p>
            <a:endParaRPr/>
          </a:p>
        </p:txBody>
      </p:sp>
      <p:cxnSp>
        <p:nvCxnSpPr>
          <p:cNvPr id="162" name="Shape 162"/>
          <p:cNvCxnSpPr/>
          <p:nvPr/>
        </p:nvCxnSpPr>
        <p:spPr>
          <a:xfrm>
            <a:off x="533400" y="6124575"/>
            <a:ext cx="8086724" cy="0"/>
          </a:xfrm>
          <a:prstGeom prst="straightConnector1">
            <a:avLst/>
          </a:prstGeom>
          <a:noFill/>
          <a:ln w="9525" cap="flat" cmpd="sng">
            <a:solidFill>
              <a:schemeClr val="lt2"/>
            </a:solidFill>
            <a:prstDash val="solid"/>
            <a:round/>
            <a:headEnd type="none" w="med" len="med"/>
            <a:tailEnd type="none" w="med" len="med"/>
          </a:ln>
        </p:spPr>
      </p:cxnSp>
      <p:sp>
        <p:nvSpPr>
          <p:cNvPr id="163" name="Shape 163"/>
          <p:cNvSpPr txBox="1">
            <a:spLocks noGrp="1"/>
          </p:cNvSpPr>
          <p:nvPr>
            <p:ph type="body" idx="8"/>
          </p:nvPr>
        </p:nvSpPr>
        <p:spPr>
          <a:xfrm>
            <a:off x="5267325" y="6172200"/>
            <a:ext cx="3343274" cy="257175"/>
          </a:xfrm>
          <a:prstGeom prst="rect">
            <a:avLst/>
          </a:prstGeom>
          <a:noFill/>
          <a:ln>
            <a:noFill/>
          </a:ln>
        </p:spPr>
        <p:txBody>
          <a:bodyPr lIns="91425" tIns="91425" rIns="91425" bIns="91425" anchor="t" anchorCtr="0"/>
          <a:lstStyle>
            <a:lvl1pPr marL="0" marR="0" lvl="0" indent="0" algn="r" rtl="0">
              <a:lnSpc>
                <a:spcPct val="150000"/>
              </a:lnSpc>
              <a:spcBef>
                <a:spcPts val="0"/>
              </a:spcBef>
              <a:spcAft>
                <a:spcPts val="0"/>
              </a:spcAft>
              <a:buClr>
                <a:srgbClr val="003057"/>
              </a:buClr>
              <a:buFont typeface="Arial"/>
              <a:buNone/>
              <a:defRPr sz="600" b="0" i="0" u="none" strike="noStrike" cap="none">
                <a:solidFill>
                  <a:srgbClr val="003057"/>
                </a:solidFill>
                <a:latin typeface="Arial"/>
                <a:ea typeface="Arial"/>
                <a:cs typeface="Arial"/>
                <a:sym typeface="Arial"/>
              </a:defRPr>
            </a:lvl1pPr>
            <a:lvl2pPr marL="180975" marR="0" lvl="1" indent="-79375" algn="l" rtl="0">
              <a:lnSpc>
                <a:spcPct val="118750"/>
              </a:lnSpc>
              <a:spcBef>
                <a:spcPts val="0"/>
              </a:spcBef>
              <a:spcAft>
                <a:spcPts val="0"/>
              </a:spcAft>
              <a:buClr>
                <a:schemeClr val="lt2"/>
              </a:buClr>
              <a:buSzPct val="100000"/>
              <a:buFont typeface="Arial"/>
              <a:buChar char="•"/>
              <a:defRPr sz="1600" b="0" i="0" u="none" strike="noStrike" cap="none">
                <a:solidFill>
                  <a:schemeClr val="dk1"/>
                </a:solidFill>
                <a:latin typeface="Arial"/>
                <a:ea typeface="Arial"/>
                <a:cs typeface="Arial"/>
                <a:sym typeface="Arial"/>
              </a:defRPr>
            </a:lvl2pPr>
            <a:lvl3pPr marL="352425" marR="0" lvl="2" indent="-73025" algn="l" rtl="0">
              <a:lnSpc>
                <a:spcPct val="118750"/>
              </a:lnSpc>
              <a:spcBef>
                <a:spcPts val="0"/>
              </a:spcBef>
              <a:spcAft>
                <a:spcPts val="0"/>
              </a:spcAft>
              <a:buClr>
                <a:schemeClr val="accent4"/>
              </a:buClr>
              <a:buSzPct val="100000"/>
              <a:buFont typeface="Arial"/>
              <a:buChar char="‒"/>
              <a:defRPr sz="1600" b="0" i="0" u="none" strike="noStrike" cap="none">
                <a:solidFill>
                  <a:schemeClr val="dk1"/>
                </a:solidFill>
                <a:latin typeface="Arial"/>
                <a:ea typeface="Arial"/>
                <a:cs typeface="Arial"/>
                <a:sym typeface="Arial"/>
              </a:defRPr>
            </a:lvl3pPr>
            <a:lvl4pPr marL="781050" marR="0" lvl="3" indent="-6350" algn="l" rtl="0">
              <a:lnSpc>
                <a:spcPct val="125000"/>
              </a:lnSpc>
              <a:spcBef>
                <a:spcPts val="0"/>
              </a:spcBef>
              <a:spcAft>
                <a:spcPts val="850"/>
              </a:spcAft>
              <a:buClr>
                <a:schemeClr val="dk1"/>
              </a:buClr>
              <a:buFont typeface="Arial"/>
              <a:buNone/>
              <a:defRPr sz="1200" b="0" i="0" u="none" strike="noStrike" cap="none">
                <a:solidFill>
                  <a:schemeClr val="lt2"/>
                </a:solidFill>
                <a:latin typeface="Arial"/>
                <a:ea typeface="Arial"/>
                <a:cs typeface="Arial"/>
                <a:sym typeface="Arial"/>
              </a:defRPr>
            </a:lvl4pPr>
            <a:lvl5pPr marL="2057400" marR="0" lvl="4" indent="-114300" algn="l" rtl="0">
              <a:spcBef>
                <a:spcPts val="360"/>
              </a:spcBef>
              <a:buClr>
                <a:schemeClr val="dk1"/>
              </a:buClr>
              <a:buSzPct val="100000"/>
              <a:buFont typeface="Arial"/>
              <a:buChar char="»"/>
              <a:defRPr sz="1800" b="0" i="0" u="none" strike="noStrike" cap="none">
                <a:solidFill>
                  <a:schemeClr val="dk1"/>
                </a:solidFill>
                <a:latin typeface="Arial"/>
                <a:ea typeface="Arial"/>
                <a:cs typeface="Arial"/>
                <a:sym typeface="Arial"/>
              </a:defRPr>
            </a:lvl5pPr>
            <a:lvl6pPr marL="2514600" marR="0" lvl="5"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164" name="Shape 164"/>
          <p:cNvSpPr>
            <a:spLocks noGrp="1"/>
          </p:cNvSpPr>
          <p:nvPr>
            <p:ph type="pic" idx="9"/>
          </p:nvPr>
        </p:nvSpPr>
        <p:spPr>
          <a:xfrm>
            <a:off x="3537610" y="2514600"/>
            <a:ext cx="1984374" cy="1319213"/>
          </a:xfrm>
          <a:prstGeom prst="rect">
            <a:avLst/>
          </a:prstGeom>
          <a:solidFill>
            <a:srgbClr val="BBBBBB"/>
          </a:solidFill>
          <a:ln>
            <a:noFill/>
          </a:ln>
        </p:spPr>
        <p:txBody>
          <a:bodyPr lIns="91425" tIns="91425" rIns="91425" bIns="91425" anchor="ctr" anchorCtr="0"/>
          <a:lstStyle>
            <a:lvl1pPr marL="0" marR="0" lvl="0" indent="0" algn="ctr" rtl="0">
              <a:lnSpc>
                <a:spcPct val="114285"/>
              </a:lnSpc>
              <a:spcBef>
                <a:spcPts val="0"/>
              </a:spcBef>
              <a:spcAft>
                <a:spcPts val="0"/>
              </a:spcAft>
              <a:buClr>
                <a:schemeClr val="lt2"/>
              </a:buClr>
              <a:buFont typeface="Arial"/>
              <a:buNone/>
              <a:defRPr sz="1050" b="0" i="0" u="none" strike="noStrike" cap="none">
                <a:solidFill>
                  <a:schemeClr val="lt2"/>
                </a:solidFill>
                <a:latin typeface="Arial"/>
                <a:ea typeface="Arial"/>
                <a:cs typeface="Arial"/>
                <a:sym typeface="Arial"/>
              </a:defRPr>
            </a:lvl1pPr>
            <a:lvl2pPr marL="180975" marR="0" lvl="1" indent="-79375" algn="l" rtl="0">
              <a:lnSpc>
                <a:spcPct val="118750"/>
              </a:lnSpc>
              <a:spcBef>
                <a:spcPts val="0"/>
              </a:spcBef>
              <a:spcAft>
                <a:spcPts val="0"/>
              </a:spcAft>
              <a:buClr>
                <a:schemeClr val="lt2"/>
              </a:buClr>
              <a:buSzPct val="100000"/>
              <a:buFont typeface="Arial"/>
              <a:buChar char="•"/>
              <a:defRPr sz="1600" b="0" i="0" u="none" strike="noStrike" cap="none">
                <a:solidFill>
                  <a:schemeClr val="dk1"/>
                </a:solidFill>
                <a:latin typeface="Arial"/>
                <a:ea typeface="Arial"/>
                <a:cs typeface="Arial"/>
                <a:sym typeface="Arial"/>
              </a:defRPr>
            </a:lvl2pPr>
            <a:lvl3pPr marL="352425" marR="0" lvl="2" indent="-73025" algn="l" rtl="0">
              <a:lnSpc>
                <a:spcPct val="118750"/>
              </a:lnSpc>
              <a:spcBef>
                <a:spcPts val="0"/>
              </a:spcBef>
              <a:spcAft>
                <a:spcPts val="0"/>
              </a:spcAft>
              <a:buClr>
                <a:schemeClr val="accent4"/>
              </a:buClr>
              <a:buSzPct val="100000"/>
              <a:buFont typeface="Arial"/>
              <a:buChar char="‒"/>
              <a:defRPr sz="1600" b="0" i="0" u="none" strike="noStrike" cap="none">
                <a:solidFill>
                  <a:schemeClr val="dk1"/>
                </a:solidFill>
                <a:latin typeface="Arial"/>
                <a:ea typeface="Arial"/>
                <a:cs typeface="Arial"/>
                <a:sym typeface="Arial"/>
              </a:defRPr>
            </a:lvl3pPr>
            <a:lvl4pPr marL="781050" marR="0" lvl="3" indent="-6350" algn="l" rtl="0">
              <a:lnSpc>
                <a:spcPct val="125000"/>
              </a:lnSpc>
              <a:spcBef>
                <a:spcPts val="0"/>
              </a:spcBef>
              <a:spcAft>
                <a:spcPts val="850"/>
              </a:spcAft>
              <a:buClr>
                <a:schemeClr val="dk1"/>
              </a:buClr>
              <a:buFont typeface="Arial"/>
              <a:buNone/>
              <a:defRPr sz="1200" b="0" i="0" u="none" strike="noStrike" cap="none">
                <a:solidFill>
                  <a:schemeClr val="lt2"/>
                </a:solidFill>
                <a:latin typeface="Arial"/>
                <a:ea typeface="Arial"/>
                <a:cs typeface="Arial"/>
                <a:sym typeface="Arial"/>
              </a:defRPr>
            </a:lvl4pPr>
            <a:lvl5pPr marL="2057400" marR="0" lvl="4" indent="-114300" algn="l" rtl="0">
              <a:spcBef>
                <a:spcPts val="360"/>
              </a:spcBef>
              <a:buClr>
                <a:schemeClr val="dk1"/>
              </a:buClr>
              <a:buSzPct val="100000"/>
              <a:buFont typeface="Arial"/>
              <a:buChar char="»"/>
              <a:defRPr sz="1800" b="0" i="0" u="none" strike="noStrike" cap="none">
                <a:solidFill>
                  <a:schemeClr val="dk1"/>
                </a:solidFill>
                <a:latin typeface="Arial"/>
                <a:ea typeface="Arial"/>
                <a:cs typeface="Arial"/>
                <a:sym typeface="Arial"/>
              </a:defRPr>
            </a:lvl5pPr>
            <a:lvl6pPr marL="2514600" marR="0" lvl="5"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165" name="Shape 165"/>
          <p:cNvSpPr>
            <a:spLocks noGrp="1"/>
          </p:cNvSpPr>
          <p:nvPr>
            <p:ph type="pic" idx="13"/>
          </p:nvPr>
        </p:nvSpPr>
        <p:spPr>
          <a:xfrm>
            <a:off x="6280810" y="2514600"/>
            <a:ext cx="1984374" cy="1319213"/>
          </a:xfrm>
          <a:prstGeom prst="rect">
            <a:avLst/>
          </a:prstGeom>
          <a:solidFill>
            <a:srgbClr val="BBBBBB"/>
          </a:solidFill>
          <a:ln>
            <a:noFill/>
          </a:ln>
        </p:spPr>
        <p:txBody>
          <a:bodyPr lIns="91425" tIns="91425" rIns="91425" bIns="91425" anchor="ctr" anchorCtr="0"/>
          <a:lstStyle>
            <a:lvl1pPr marL="0" marR="0" lvl="0" indent="0" algn="ctr" rtl="0">
              <a:lnSpc>
                <a:spcPct val="114285"/>
              </a:lnSpc>
              <a:spcBef>
                <a:spcPts val="0"/>
              </a:spcBef>
              <a:spcAft>
                <a:spcPts val="0"/>
              </a:spcAft>
              <a:buClr>
                <a:schemeClr val="lt2"/>
              </a:buClr>
              <a:buFont typeface="Arial"/>
              <a:buNone/>
              <a:defRPr sz="1050" b="0" i="0" u="none" strike="noStrike" cap="none">
                <a:solidFill>
                  <a:schemeClr val="lt2"/>
                </a:solidFill>
                <a:latin typeface="Arial"/>
                <a:ea typeface="Arial"/>
                <a:cs typeface="Arial"/>
                <a:sym typeface="Arial"/>
              </a:defRPr>
            </a:lvl1pPr>
            <a:lvl2pPr marL="180975" marR="0" lvl="1" indent="-79375" algn="l" rtl="0">
              <a:lnSpc>
                <a:spcPct val="118750"/>
              </a:lnSpc>
              <a:spcBef>
                <a:spcPts val="0"/>
              </a:spcBef>
              <a:spcAft>
                <a:spcPts val="0"/>
              </a:spcAft>
              <a:buClr>
                <a:schemeClr val="lt2"/>
              </a:buClr>
              <a:buSzPct val="100000"/>
              <a:buFont typeface="Arial"/>
              <a:buChar char="•"/>
              <a:defRPr sz="1600" b="0" i="0" u="none" strike="noStrike" cap="none">
                <a:solidFill>
                  <a:schemeClr val="dk1"/>
                </a:solidFill>
                <a:latin typeface="Arial"/>
                <a:ea typeface="Arial"/>
                <a:cs typeface="Arial"/>
                <a:sym typeface="Arial"/>
              </a:defRPr>
            </a:lvl2pPr>
            <a:lvl3pPr marL="352425" marR="0" lvl="2" indent="-73025" algn="l" rtl="0">
              <a:lnSpc>
                <a:spcPct val="118750"/>
              </a:lnSpc>
              <a:spcBef>
                <a:spcPts val="0"/>
              </a:spcBef>
              <a:spcAft>
                <a:spcPts val="0"/>
              </a:spcAft>
              <a:buClr>
                <a:schemeClr val="accent4"/>
              </a:buClr>
              <a:buSzPct val="100000"/>
              <a:buFont typeface="Arial"/>
              <a:buChar char="‒"/>
              <a:defRPr sz="1600" b="0" i="0" u="none" strike="noStrike" cap="none">
                <a:solidFill>
                  <a:schemeClr val="dk1"/>
                </a:solidFill>
                <a:latin typeface="Arial"/>
                <a:ea typeface="Arial"/>
                <a:cs typeface="Arial"/>
                <a:sym typeface="Arial"/>
              </a:defRPr>
            </a:lvl3pPr>
            <a:lvl4pPr marL="781050" marR="0" lvl="3" indent="-6350" algn="l" rtl="0">
              <a:lnSpc>
                <a:spcPct val="125000"/>
              </a:lnSpc>
              <a:spcBef>
                <a:spcPts val="0"/>
              </a:spcBef>
              <a:spcAft>
                <a:spcPts val="850"/>
              </a:spcAft>
              <a:buClr>
                <a:schemeClr val="dk1"/>
              </a:buClr>
              <a:buFont typeface="Arial"/>
              <a:buNone/>
              <a:defRPr sz="1200" b="0" i="0" u="none" strike="noStrike" cap="none">
                <a:solidFill>
                  <a:schemeClr val="lt2"/>
                </a:solidFill>
                <a:latin typeface="Arial"/>
                <a:ea typeface="Arial"/>
                <a:cs typeface="Arial"/>
                <a:sym typeface="Arial"/>
              </a:defRPr>
            </a:lvl4pPr>
            <a:lvl5pPr marL="2057400" marR="0" lvl="4" indent="-114300" algn="l" rtl="0">
              <a:spcBef>
                <a:spcPts val="360"/>
              </a:spcBef>
              <a:buClr>
                <a:schemeClr val="dk1"/>
              </a:buClr>
              <a:buSzPct val="100000"/>
              <a:buFont typeface="Arial"/>
              <a:buChar char="»"/>
              <a:defRPr sz="1800" b="0" i="0" u="none" strike="noStrike" cap="none">
                <a:solidFill>
                  <a:schemeClr val="dk1"/>
                </a:solidFill>
                <a:latin typeface="Arial"/>
                <a:ea typeface="Arial"/>
                <a:cs typeface="Arial"/>
                <a:sym typeface="Arial"/>
              </a:defRPr>
            </a:lvl5pPr>
            <a:lvl6pPr marL="2514600" marR="0" lvl="5"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166" name="Shape 166"/>
          <p:cNvSpPr txBox="1">
            <a:spLocks noGrp="1"/>
          </p:cNvSpPr>
          <p:nvPr>
            <p:ph type="sldNum" idx="12"/>
          </p:nvPr>
        </p:nvSpPr>
        <p:spPr>
          <a:xfrm>
            <a:off x="8497764" y="6489578"/>
            <a:ext cx="433137" cy="125533"/>
          </a:xfrm>
          <a:prstGeom prst="rect">
            <a:avLst/>
          </a:prstGeom>
          <a:noFill/>
          <a:ln>
            <a:noFill/>
          </a:ln>
        </p:spPr>
        <p:txBody>
          <a:bodyPr lIns="0" tIns="0" rIns="0" bIns="0" anchor="ctr" anchorCtr="0">
            <a:noAutofit/>
          </a:bodyPr>
          <a:lstStyle/>
          <a:p>
            <a:pPr marL="0" marR="0" lvl="0" indent="0" algn="l" rtl="0">
              <a:spcBef>
                <a:spcPts val="0"/>
              </a:spcBef>
              <a:buSzPct val="25000"/>
              <a:buNone/>
            </a:pPr>
            <a:fld id="{00000000-1234-1234-1234-123412341234}" type="slidenum">
              <a:rPr lang="en-GB" sz="800" b="1">
                <a:solidFill>
                  <a:schemeClr val="lt2"/>
                </a:solidFill>
                <a:latin typeface="Arial"/>
                <a:ea typeface="Arial"/>
                <a:cs typeface="Arial"/>
                <a:sym typeface="Arial"/>
              </a:rPr>
              <a:t>‹#›</a:t>
            </a:fld>
            <a:endParaRPr lang="en-GB" sz="800" b="1">
              <a:solidFill>
                <a:schemeClr val="lt2"/>
              </a:solidFill>
              <a:latin typeface="Arial"/>
              <a:ea typeface="Arial"/>
              <a:cs typeface="Arial"/>
              <a:sym typeface="Arial"/>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cSld name="Blank">
    <p:bg>
      <p:bgPr>
        <a:solidFill>
          <a:srgbClr val="FFFFFF"/>
        </a:solidFill>
        <a:effectLst/>
      </p:bgPr>
    </p:bg>
    <p:spTree>
      <p:nvGrpSpPr>
        <p:cNvPr id="1" name="Shape 167"/>
        <p:cNvGrpSpPr/>
        <p:nvPr/>
      </p:nvGrpSpPr>
      <p:grpSpPr>
        <a:xfrm>
          <a:off x="0" y="0"/>
          <a:ext cx="0" cy="0"/>
          <a:chOff x="0" y="0"/>
          <a:chExt cx="0" cy="0"/>
        </a:xfrm>
      </p:grpSpPr>
      <p:sp>
        <p:nvSpPr>
          <p:cNvPr id="168" name="Shape 168"/>
          <p:cNvSpPr txBox="1">
            <a:spLocks noGrp="1"/>
          </p:cNvSpPr>
          <p:nvPr>
            <p:ph type="sldNum" idx="12"/>
          </p:nvPr>
        </p:nvSpPr>
        <p:spPr>
          <a:xfrm>
            <a:off x="8497764" y="6489578"/>
            <a:ext cx="433137" cy="125533"/>
          </a:xfrm>
          <a:prstGeom prst="rect">
            <a:avLst/>
          </a:prstGeom>
          <a:noFill/>
          <a:ln>
            <a:noFill/>
          </a:ln>
        </p:spPr>
        <p:txBody>
          <a:bodyPr lIns="0" tIns="0" rIns="0" bIns="0" anchor="ctr" anchorCtr="0">
            <a:noAutofit/>
          </a:bodyPr>
          <a:lstStyle/>
          <a:p>
            <a:pPr marL="0" marR="0" lvl="0" indent="0" algn="l" rtl="0">
              <a:spcBef>
                <a:spcPts val="0"/>
              </a:spcBef>
              <a:buSzPct val="25000"/>
              <a:buNone/>
            </a:pPr>
            <a:fld id="{00000000-1234-1234-1234-123412341234}" type="slidenum">
              <a:rPr lang="en-GB" sz="800" b="1">
                <a:solidFill>
                  <a:schemeClr val="lt2"/>
                </a:solidFill>
                <a:latin typeface="Arial"/>
                <a:ea typeface="Arial"/>
                <a:cs typeface="Arial"/>
                <a:sym typeface="Arial"/>
              </a:rPr>
              <a:t>‹#›</a:t>
            </a:fld>
            <a:endParaRPr lang="en-GB" sz="800" b="1">
              <a:solidFill>
                <a:schemeClr val="lt2"/>
              </a:solidFill>
              <a:latin typeface="Arial"/>
              <a:ea typeface="Arial"/>
              <a:cs typeface="Arial"/>
              <a:sym typeface="Arial"/>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cSld name="Title and Subheading">
    <p:bg>
      <p:bgPr>
        <a:solidFill>
          <a:srgbClr val="FFFFFF"/>
        </a:solidFill>
        <a:effectLst/>
      </p:bgPr>
    </p:bg>
    <p:spTree>
      <p:nvGrpSpPr>
        <p:cNvPr id="1" name="Shape 169"/>
        <p:cNvGrpSpPr/>
        <p:nvPr/>
      </p:nvGrpSpPr>
      <p:grpSpPr>
        <a:xfrm>
          <a:off x="0" y="0"/>
          <a:ext cx="0" cy="0"/>
          <a:chOff x="0" y="0"/>
          <a:chExt cx="0" cy="0"/>
        </a:xfrm>
      </p:grpSpPr>
      <p:sp>
        <p:nvSpPr>
          <p:cNvPr id="170" name="Shape 170"/>
          <p:cNvSpPr txBox="1">
            <a:spLocks noGrp="1"/>
          </p:cNvSpPr>
          <p:nvPr>
            <p:ph type="title"/>
          </p:nvPr>
        </p:nvSpPr>
        <p:spPr>
          <a:xfrm>
            <a:off x="541335" y="417600"/>
            <a:ext cx="7688263" cy="774450"/>
          </a:xfrm>
          <a:prstGeom prst="rect">
            <a:avLst/>
          </a:prstGeom>
          <a:noFill/>
          <a:ln>
            <a:noFill/>
          </a:ln>
        </p:spPr>
        <p:txBody>
          <a:bodyPr lIns="91425" tIns="91425" rIns="91425" bIns="91425" anchor="t" anchorCtr="0"/>
          <a:lstStyle>
            <a:lvl1pPr marL="0" marR="0" lvl="0" indent="0" algn="l" rtl="0">
              <a:lnSpc>
                <a:spcPct val="117647"/>
              </a:lnSpc>
              <a:spcBef>
                <a:spcPts val="0"/>
              </a:spcBef>
              <a:buClr>
                <a:schemeClr val="dk2"/>
              </a:buClr>
              <a:buFont typeface="Times New Roman"/>
              <a:buNone/>
              <a:defRPr sz="3400" b="1" i="0" u="none" strike="noStrike" cap="none">
                <a:solidFill>
                  <a:schemeClr val="dk2"/>
                </a:solidFill>
                <a:latin typeface="Times New Roman"/>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171" name="Shape 171"/>
          <p:cNvSpPr txBox="1">
            <a:spLocks noGrp="1"/>
          </p:cNvSpPr>
          <p:nvPr>
            <p:ph type="body" idx="1"/>
          </p:nvPr>
        </p:nvSpPr>
        <p:spPr>
          <a:xfrm>
            <a:off x="552450" y="1685925"/>
            <a:ext cx="4495800" cy="647700"/>
          </a:xfrm>
          <a:prstGeom prst="rect">
            <a:avLst/>
          </a:prstGeom>
          <a:noFill/>
          <a:ln>
            <a:noFill/>
          </a:ln>
        </p:spPr>
        <p:txBody>
          <a:bodyPr lIns="91425" tIns="91425" rIns="91425" bIns="91425" anchor="t" anchorCtr="0"/>
          <a:lstStyle>
            <a:lvl1pPr marL="0" marR="0" lvl="0" indent="0" algn="l" rtl="0">
              <a:lnSpc>
                <a:spcPct val="118750"/>
              </a:lnSpc>
              <a:spcBef>
                <a:spcPts val="0"/>
              </a:spcBef>
              <a:spcAft>
                <a:spcPts val="0"/>
              </a:spcAft>
              <a:buClr>
                <a:srgbClr val="000000"/>
              </a:buClr>
              <a:buFont typeface="Arial"/>
              <a:buNone/>
              <a:defRPr sz="1600" b="0" i="0" u="none" strike="noStrike" cap="none">
                <a:solidFill>
                  <a:srgbClr val="000000"/>
                </a:solidFill>
                <a:latin typeface="Arial"/>
                <a:ea typeface="Arial"/>
                <a:cs typeface="Arial"/>
                <a:sym typeface="Arial"/>
              </a:defRPr>
            </a:lvl1pPr>
            <a:lvl2pPr marL="180975" marR="0" lvl="1" indent="-79375" algn="l" rtl="0">
              <a:lnSpc>
                <a:spcPct val="118750"/>
              </a:lnSpc>
              <a:spcBef>
                <a:spcPts val="0"/>
              </a:spcBef>
              <a:spcAft>
                <a:spcPts val="0"/>
              </a:spcAft>
              <a:buClr>
                <a:schemeClr val="lt2"/>
              </a:buClr>
              <a:buSzPct val="100000"/>
              <a:buFont typeface="Arial"/>
              <a:buChar char="•"/>
              <a:defRPr sz="1600" b="0" i="0" u="none" strike="noStrike" cap="none">
                <a:solidFill>
                  <a:schemeClr val="dk1"/>
                </a:solidFill>
                <a:latin typeface="Arial"/>
                <a:ea typeface="Arial"/>
                <a:cs typeface="Arial"/>
                <a:sym typeface="Arial"/>
              </a:defRPr>
            </a:lvl2pPr>
            <a:lvl3pPr marL="352425" marR="0" lvl="2" indent="-73025" algn="l" rtl="0">
              <a:lnSpc>
                <a:spcPct val="118750"/>
              </a:lnSpc>
              <a:spcBef>
                <a:spcPts val="0"/>
              </a:spcBef>
              <a:spcAft>
                <a:spcPts val="0"/>
              </a:spcAft>
              <a:buClr>
                <a:schemeClr val="accent4"/>
              </a:buClr>
              <a:buSzPct val="100000"/>
              <a:buFont typeface="Arial"/>
              <a:buChar char="‒"/>
              <a:defRPr sz="1600" b="0" i="0" u="none" strike="noStrike" cap="none">
                <a:solidFill>
                  <a:schemeClr val="dk1"/>
                </a:solidFill>
                <a:latin typeface="Arial"/>
                <a:ea typeface="Arial"/>
                <a:cs typeface="Arial"/>
                <a:sym typeface="Arial"/>
              </a:defRPr>
            </a:lvl3pPr>
            <a:lvl4pPr marL="781050" marR="0" lvl="3" indent="-6350" algn="l" rtl="0">
              <a:lnSpc>
                <a:spcPct val="125000"/>
              </a:lnSpc>
              <a:spcBef>
                <a:spcPts val="0"/>
              </a:spcBef>
              <a:spcAft>
                <a:spcPts val="850"/>
              </a:spcAft>
              <a:buClr>
                <a:schemeClr val="dk1"/>
              </a:buClr>
              <a:buFont typeface="Arial"/>
              <a:buNone/>
              <a:defRPr sz="1200" b="0" i="0" u="none" strike="noStrike" cap="none">
                <a:solidFill>
                  <a:schemeClr val="lt2"/>
                </a:solidFill>
                <a:latin typeface="Arial"/>
                <a:ea typeface="Arial"/>
                <a:cs typeface="Arial"/>
                <a:sym typeface="Arial"/>
              </a:defRPr>
            </a:lvl4pPr>
            <a:lvl5pPr marL="2057400" marR="0" lvl="4" indent="-114300" algn="l" rtl="0">
              <a:spcBef>
                <a:spcPts val="360"/>
              </a:spcBef>
              <a:buClr>
                <a:schemeClr val="dk1"/>
              </a:buClr>
              <a:buSzPct val="100000"/>
              <a:buFont typeface="Arial"/>
              <a:buChar char="»"/>
              <a:defRPr sz="1800" b="0" i="0" u="none" strike="noStrike" cap="none">
                <a:solidFill>
                  <a:schemeClr val="dk1"/>
                </a:solidFill>
                <a:latin typeface="Arial"/>
                <a:ea typeface="Arial"/>
                <a:cs typeface="Arial"/>
                <a:sym typeface="Arial"/>
              </a:defRPr>
            </a:lvl5pPr>
            <a:lvl6pPr marL="2514600" marR="0" lvl="5"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172" name="Shape 172"/>
          <p:cNvSpPr txBox="1">
            <a:spLocks noGrp="1"/>
          </p:cNvSpPr>
          <p:nvPr>
            <p:ph type="sldNum" idx="12"/>
          </p:nvPr>
        </p:nvSpPr>
        <p:spPr>
          <a:xfrm>
            <a:off x="8497764" y="6489578"/>
            <a:ext cx="433137" cy="125533"/>
          </a:xfrm>
          <a:prstGeom prst="rect">
            <a:avLst/>
          </a:prstGeom>
          <a:noFill/>
          <a:ln>
            <a:noFill/>
          </a:ln>
        </p:spPr>
        <p:txBody>
          <a:bodyPr lIns="0" tIns="0" rIns="0" bIns="0" anchor="ctr" anchorCtr="0">
            <a:noAutofit/>
          </a:bodyPr>
          <a:lstStyle/>
          <a:p>
            <a:pPr marL="0" marR="0" lvl="0" indent="0" algn="l" rtl="0">
              <a:spcBef>
                <a:spcPts val="0"/>
              </a:spcBef>
              <a:buSzPct val="25000"/>
              <a:buNone/>
            </a:pPr>
            <a:fld id="{00000000-1234-1234-1234-123412341234}" type="slidenum">
              <a:rPr lang="en-GB" sz="800" b="1">
                <a:solidFill>
                  <a:schemeClr val="lt2"/>
                </a:solidFill>
                <a:latin typeface="Arial"/>
                <a:ea typeface="Arial"/>
                <a:cs typeface="Arial"/>
                <a:sym typeface="Arial"/>
              </a:rPr>
              <a:t>‹#›</a:t>
            </a:fld>
            <a:endParaRPr lang="en-GB" sz="800" b="1">
              <a:solidFill>
                <a:schemeClr val="lt2"/>
              </a:solidFill>
              <a:latin typeface="Arial"/>
              <a:ea typeface="Arial"/>
              <a:cs typeface="Arial"/>
              <a:sym typeface="Arial"/>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cSld name="More to Learn">
    <p:bg>
      <p:bgPr>
        <a:solidFill>
          <a:schemeClr val="lt2"/>
        </a:solidFill>
        <a:effectLst/>
      </p:bgPr>
    </p:bg>
    <p:spTree>
      <p:nvGrpSpPr>
        <p:cNvPr id="1" name="Shape 173"/>
        <p:cNvGrpSpPr/>
        <p:nvPr/>
      </p:nvGrpSpPr>
      <p:grpSpPr>
        <a:xfrm>
          <a:off x="0" y="0"/>
          <a:ext cx="0" cy="0"/>
          <a:chOff x="0" y="0"/>
          <a:chExt cx="0" cy="0"/>
        </a:xfrm>
      </p:grpSpPr>
      <p:pic>
        <p:nvPicPr>
          <p:cNvPr id="174" name="Shape 174"/>
          <p:cNvPicPr preferRelativeResize="0"/>
          <p:nvPr/>
        </p:nvPicPr>
        <p:blipFill rotWithShape="1">
          <a:blip r:embed="rId2">
            <a:alphaModFix/>
          </a:blip>
          <a:srcRect t="5771" b="5310"/>
          <a:stretch/>
        </p:blipFill>
        <p:spPr>
          <a:xfrm>
            <a:off x="888486" y="0"/>
            <a:ext cx="7550662" cy="6858000"/>
          </a:xfrm>
          <a:prstGeom prst="rect">
            <a:avLst/>
          </a:prstGeom>
          <a:noFill/>
          <a:ln>
            <a:noFill/>
          </a:ln>
        </p:spPr>
      </p:pic>
      <p:sp>
        <p:nvSpPr>
          <p:cNvPr id="175" name="Shape 175"/>
          <p:cNvSpPr txBox="1">
            <a:spLocks noGrp="1"/>
          </p:cNvSpPr>
          <p:nvPr>
            <p:ph type="ctrTitle"/>
          </p:nvPr>
        </p:nvSpPr>
        <p:spPr>
          <a:xfrm>
            <a:off x="2333624" y="2728866"/>
            <a:ext cx="4656674" cy="985884"/>
          </a:xfrm>
          <a:prstGeom prst="rect">
            <a:avLst/>
          </a:prstGeom>
          <a:noFill/>
          <a:ln>
            <a:noFill/>
          </a:ln>
        </p:spPr>
        <p:txBody>
          <a:bodyPr lIns="91425" tIns="91425" rIns="91425" bIns="91425" anchor="b" anchorCtr="0"/>
          <a:lstStyle>
            <a:lvl1pPr marL="0" marR="0" lvl="0" indent="0" algn="ctr" rtl="0">
              <a:lnSpc>
                <a:spcPct val="117647"/>
              </a:lnSpc>
              <a:spcBef>
                <a:spcPts val="0"/>
              </a:spcBef>
              <a:buClr>
                <a:schemeClr val="dk2"/>
              </a:buClr>
              <a:buFont typeface="Times New Roman"/>
              <a:buNone/>
              <a:defRPr sz="3400" b="1" i="0" u="none" strike="noStrike" cap="none">
                <a:solidFill>
                  <a:schemeClr val="dk2"/>
                </a:solidFill>
                <a:latin typeface="Times New Roman"/>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176" name="Shape 176"/>
          <p:cNvSpPr txBox="1">
            <a:spLocks noGrp="1"/>
          </p:cNvSpPr>
          <p:nvPr>
            <p:ph type="body" idx="1"/>
          </p:nvPr>
        </p:nvSpPr>
        <p:spPr>
          <a:xfrm>
            <a:off x="2343150" y="3829050"/>
            <a:ext cx="4743450" cy="638174"/>
          </a:xfrm>
          <a:prstGeom prst="rect">
            <a:avLst/>
          </a:prstGeom>
          <a:noFill/>
          <a:ln>
            <a:noFill/>
          </a:ln>
        </p:spPr>
        <p:txBody>
          <a:bodyPr lIns="91425" tIns="91425" rIns="91425" bIns="91425" anchor="t" anchorCtr="0"/>
          <a:lstStyle>
            <a:lvl1pPr marL="0" marR="0" lvl="0" indent="0" algn="ctr" rtl="0">
              <a:lnSpc>
                <a:spcPct val="131250"/>
              </a:lnSpc>
              <a:spcBef>
                <a:spcPts val="0"/>
              </a:spcBef>
              <a:spcAft>
                <a:spcPts val="0"/>
              </a:spcAft>
              <a:buClr>
                <a:schemeClr val="lt2"/>
              </a:buClr>
              <a:buFont typeface="Arial"/>
              <a:buNone/>
              <a:defRPr sz="1600" b="0" i="0" u="none" strike="noStrike" cap="none">
                <a:solidFill>
                  <a:schemeClr val="lt2"/>
                </a:solidFill>
                <a:latin typeface="Arial"/>
                <a:ea typeface="Arial"/>
                <a:cs typeface="Arial"/>
                <a:sym typeface="Arial"/>
              </a:defRPr>
            </a:lvl1pPr>
            <a:lvl2pPr marL="0" marR="0" lvl="1" indent="0" algn="ctr" rtl="0">
              <a:lnSpc>
                <a:spcPct val="131250"/>
              </a:lnSpc>
              <a:spcBef>
                <a:spcPts val="0"/>
              </a:spcBef>
              <a:spcAft>
                <a:spcPts val="0"/>
              </a:spcAft>
              <a:buClr>
                <a:schemeClr val="lt2"/>
              </a:buClr>
              <a:buFont typeface="Arial"/>
              <a:buNone/>
              <a:defRPr sz="1600" b="1" i="0" u="none" strike="noStrike" cap="none">
                <a:solidFill>
                  <a:schemeClr val="lt2"/>
                </a:solidFill>
                <a:latin typeface="Arial"/>
                <a:ea typeface="Arial"/>
                <a:cs typeface="Arial"/>
                <a:sym typeface="Arial"/>
              </a:defRPr>
            </a:lvl2pPr>
            <a:lvl3pPr marL="352425" marR="0" lvl="2" indent="-73025" algn="l" rtl="0">
              <a:lnSpc>
                <a:spcPct val="118750"/>
              </a:lnSpc>
              <a:spcBef>
                <a:spcPts val="0"/>
              </a:spcBef>
              <a:spcAft>
                <a:spcPts val="0"/>
              </a:spcAft>
              <a:buClr>
                <a:schemeClr val="accent4"/>
              </a:buClr>
              <a:buSzPct val="100000"/>
              <a:buFont typeface="Arial"/>
              <a:buChar char="‒"/>
              <a:defRPr sz="1600" b="0" i="0" u="none" strike="noStrike" cap="none">
                <a:solidFill>
                  <a:schemeClr val="dk1"/>
                </a:solidFill>
                <a:latin typeface="Arial"/>
                <a:ea typeface="Arial"/>
                <a:cs typeface="Arial"/>
                <a:sym typeface="Arial"/>
              </a:defRPr>
            </a:lvl3pPr>
            <a:lvl4pPr marL="781050" marR="0" lvl="3" indent="-6350" algn="l" rtl="0">
              <a:lnSpc>
                <a:spcPct val="125000"/>
              </a:lnSpc>
              <a:spcBef>
                <a:spcPts val="0"/>
              </a:spcBef>
              <a:spcAft>
                <a:spcPts val="850"/>
              </a:spcAft>
              <a:buClr>
                <a:schemeClr val="dk1"/>
              </a:buClr>
              <a:buFont typeface="Arial"/>
              <a:buNone/>
              <a:defRPr sz="1200" b="0" i="0" u="none" strike="noStrike" cap="none">
                <a:solidFill>
                  <a:schemeClr val="lt2"/>
                </a:solidFill>
                <a:latin typeface="Arial"/>
                <a:ea typeface="Arial"/>
                <a:cs typeface="Arial"/>
                <a:sym typeface="Arial"/>
              </a:defRPr>
            </a:lvl4pPr>
            <a:lvl5pPr marL="2057400" marR="0" lvl="4" indent="-114300" algn="l" rtl="0">
              <a:spcBef>
                <a:spcPts val="360"/>
              </a:spcBef>
              <a:buClr>
                <a:schemeClr val="dk1"/>
              </a:buClr>
              <a:buSzPct val="100000"/>
              <a:buFont typeface="Arial"/>
              <a:buChar char="»"/>
              <a:defRPr sz="1800" b="0" i="0" u="none" strike="noStrike" cap="none">
                <a:solidFill>
                  <a:schemeClr val="dk1"/>
                </a:solidFill>
                <a:latin typeface="Arial"/>
                <a:ea typeface="Arial"/>
                <a:cs typeface="Arial"/>
                <a:sym typeface="Arial"/>
              </a:defRPr>
            </a:lvl5pPr>
            <a:lvl6pPr marL="2514600" marR="0" lvl="5"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cSld name="Final Slide Option2">
    <p:bg>
      <p:bgPr>
        <a:solidFill>
          <a:schemeClr val="lt1"/>
        </a:solidFill>
        <a:effectLst/>
      </p:bgPr>
    </p:bg>
    <p:spTree>
      <p:nvGrpSpPr>
        <p:cNvPr id="1" name="Shape 177"/>
        <p:cNvGrpSpPr/>
        <p:nvPr/>
      </p:nvGrpSpPr>
      <p:grpSpPr>
        <a:xfrm>
          <a:off x="0" y="0"/>
          <a:ext cx="0" cy="0"/>
          <a:chOff x="0" y="0"/>
          <a:chExt cx="0" cy="0"/>
        </a:xfrm>
      </p:grpSpPr>
      <p:pic>
        <p:nvPicPr>
          <p:cNvPr id="178" name="Shape 178"/>
          <p:cNvPicPr preferRelativeResize="0"/>
          <p:nvPr/>
        </p:nvPicPr>
        <p:blipFill rotWithShape="1">
          <a:blip r:embed="rId2">
            <a:alphaModFix/>
          </a:blip>
          <a:srcRect/>
          <a:stretch/>
        </p:blipFill>
        <p:spPr>
          <a:xfrm>
            <a:off x="2900930" y="3558921"/>
            <a:ext cx="3380238" cy="216406"/>
          </a:xfrm>
          <a:prstGeom prst="rect">
            <a:avLst/>
          </a:prstGeom>
          <a:noFill/>
          <a:ln>
            <a:noFill/>
          </a:ln>
        </p:spPr>
      </p:pic>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cSld name="Final Slide Option3">
    <p:bg>
      <p:bgPr>
        <a:solidFill>
          <a:srgbClr val="595959"/>
        </a:solidFill>
        <a:effectLst/>
      </p:bgPr>
    </p:bg>
    <p:spTree>
      <p:nvGrpSpPr>
        <p:cNvPr id="1" name="Shape 179"/>
        <p:cNvGrpSpPr/>
        <p:nvPr/>
      </p:nvGrpSpPr>
      <p:grpSpPr>
        <a:xfrm>
          <a:off x="0" y="0"/>
          <a:ext cx="0" cy="0"/>
          <a:chOff x="0" y="0"/>
          <a:chExt cx="0" cy="0"/>
        </a:xfrm>
      </p:grpSpPr>
      <p:pic>
        <p:nvPicPr>
          <p:cNvPr id="180" name="Shape 180"/>
          <p:cNvPicPr preferRelativeResize="0"/>
          <p:nvPr/>
        </p:nvPicPr>
        <p:blipFill rotWithShape="1">
          <a:blip r:embed="rId2">
            <a:alphaModFix/>
          </a:blip>
          <a:srcRect/>
          <a:stretch/>
        </p:blipFill>
        <p:spPr>
          <a:xfrm>
            <a:off x="2900930" y="3558921"/>
            <a:ext cx="3380238" cy="216407"/>
          </a:xfrm>
          <a:prstGeom prst="rect">
            <a:avLst/>
          </a:prstGeom>
          <a:noFill/>
          <a:ln>
            <a:noFill/>
          </a:ln>
        </p:spPr>
      </p:pic>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userDrawn="1">
  <p:cSld name="Divider Option 3">
    <p:bg>
      <p:bgPr>
        <a:blipFill dpi="0" rotWithShape="1">
          <a:blip r:embed="rId2">
            <a:lum/>
          </a:blip>
          <a:srcRect/>
          <a:stretch>
            <a:fillRect l="-68000" r="-68000"/>
          </a:stretch>
        </a:blipFill>
        <a:effectLst/>
      </p:bgPr>
    </p:bg>
    <p:spTree>
      <p:nvGrpSpPr>
        <p:cNvPr id="1" name=""/>
        <p:cNvGrpSpPr/>
        <p:nvPr/>
      </p:nvGrpSpPr>
      <p:grpSpPr>
        <a:xfrm>
          <a:off x="0" y="0"/>
          <a:ext cx="0" cy="0"/>
          <a:chOff x="0" y="0"/>
          <a:chExt cx="0" cy="0"/>
        </a:xfrm>
      </p:grpSpPr>
      <p:sp>
        <p:nvSpPr>
          <p:cNvPr id="6" name="Freeform 5"/>
          <p:cNvSpPr>
            <a:spLocks/>
          </p:cNvSpPr>
          <p:nvPr userDrawn="1"/>
        </p:nvSpPr>
        <p:spPr bwMode="auto">
          <a:xfrm>
            <a:off x="1971675" y="784223"/>
            <a:ext cx="5210175" cy="5422209"/>
          </a:xfrm>
          <a:custGeom>
            <a:avLst/>
            <a:gdLst>
              <a:gd name="T0" fmla="*/ 1414 w 1453"/>
              <a:gd name="T1" fmla="*/ 926 h 1512"/>
              <a:gd name="T2" fmla="*/ 1429 w 1453"/>
              <a:gd name="T3" fmla="*/ 558 h 1512"/>
              <a:gd name="T4" fmla="*/ 1394 w 1453"/>
              <a:gd name="T5" fmla="*/ 444 h 1512"/>
              <a:gd name="T6" fmla="*/ 874 w 1453"/>
              <a:gd name="T7" fmla="*/ 42 h 1512"/>
              <a:gd name="T8" fmla="*/ 305 w 1453"/>
              <a:gd name="T9" fmla="*/ 138 h 1512"/>
              <a:gd name="T10" fmla="*/ 71 w 1453"/>
              <a:gd name="T11" fmla="*/ 383 h 1512"/>
              <a:gd name="T12" fmla="*/ 18 w 1453"/>
              <a:gd name="T13" fmla="*/ 775 h 1512"/>
              <a:gd name="T14" fmla="*/ 86 w 1453"/>
              <a:gd name="T15" fmla="*/ 1025 h 1512"/>
              <a:gd name="T16" fmla="*/ 86 w 1453"/>
              <a:gd name="T17" fmla="*/ 1026 h 1512"/>
              <a:gd name="T18" fmla="*/ 426 w 1453"/>
              <a:gd name="T19" fmla="*/ 1412 h 1512"/>
              <a:gd name="T20" fmla="*/ 978 w 1453"/>
              <a:gd name="T21" fmla="*/ 1433 h 1512"/>
              <a:gd name="T22" fmla="*/ 1414 w 1453"/>
              <a:gd name="T23" fmla="*/ 926 h 1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453" h="1512">
                <a:moveTo>
                  <a:pt x="1414" y="926"/>
                </a:moveTo>
                <a:cubicBezTo>
                  <a:pt x="1447" y="801"/>
                  <a:pt x="1453" y="674"/>
                  <a:pt x="1429" y="558"/>
                </a:cubicBezTo>
                <a:cubicBezTo>
                  <a:pt x="1421" y="519"/>
                  <a:pt x="1409" y="480"/>
                  <a:pt x="1394" y="444"/>
                </a:cubicBezTo>
                <a:cubicBezTo>
                  <a:pt x="1309" y="243"/>
                  <a:pt x="1115" y="93"/>
                  <a:pt x="874" y="42"/>
                </a:cubicBezTo>
                <a:cubicBezTo>
                  <a:pt x="675" y="0"/>
                  <a:pt x="472" y="34"/>
                  <a:pt x="305" y="138"/>
                </a:cubicBezTo>
                <a:cubicBezTo>
                  <a:pt x="199" y="204"/>
                  <a:pt x="118" y="289"/>
                  <a:pt x="71" y="383"/>
                </a:cubicBezTo>
                <a:cubicBezTo>
                  <a:pt x="18" y="489"/>
                  <a:pt x="0" y="624"/>
                  <a:pt x="18" y="775"/>
                </a:cubicBezTo>
                <a:cubicBezTo>
                  <a:pt x="30" y="861"/>
                  <a:pt x="52" y="946"/>
                  <a:pt x="86" y="1025"/>
                </a:cubicBezTo>
                <a:cubicBezTo>
                  <a:pt x="86" y="1026"/>
                  <a:pt x="86" y="1026"/>
                  <a:pt x="86" y="1026"/>
                </a:cubicBezTo>
                <a:cubicBezTo>
                  <a:pt x="159" y="1199"/>
                  <a:pt x="277" y="1333"/>
                  <a:pt x="426" y="1412"/>
                </a:cubicBezTo>
                <a:cubicBezTo>
                  <a:pt x="601" y="1505"/>
                  <a:pt x="797" y="1512"/>
                  <a:pt x="978" y="1433"/>
                </a:cubicBezTo>
                <a:cubicBezTo>
                  <a:pt x="1190" y="1342"/>
                  <a:pt x="1353" y="1152"/>
                  <a:pt x="1414" y="926"/>
                </a:cubicBezTo>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 name="Title 1"/>
          <p:cNvSpPr>
            <a:spLocks noGrp="1"/>
          </p:cNvSpPr>
          <p:nvPr>
            <p:ph type="ctrTitle"/>
          </p:nvPr>
        </p:nvSpPr>
        <p:spPr>
          <a:xfrm>
            <a:off x="2430000" y="2973600"/>
            <a:ext cx="4284000" cy="1044000"/>
          </a:xfrm>
        </p:spPr>
        <p:txBody>
          <a:bodyPr anchor="ctr" anchorCtr="0"/>
          <a:lstStyle>
            <a:lvl1pPr algn="ctr">
              <a:lnSpc>
                <a:spcPts val="3600"/>
              </a:lnSpc>
              <a:defRPr sz="3400">
                <a:solidFill>
                  <a:schemeClr val="tx2"/>
                </a:solidFill>
                <a:latin typeface="+mj-lt"/>
              </a:defRPr>
            </a:lvl1pPr>
          </a:lstStyle>
          <a:p>
            <a:r>
              <a:rPr lang="en-US"/>
              <a:t>Click to edit Master title style</a:t>
            </a:r>
            <a:endParaRPr lang="en-GB"/>
          </a:p>
        </p:txBody>
      </p:sp>
    </p:spTree>
    <p:extLst>
      <p:ext uri="{BB962C8B-B14F-4D97-AF65-F5344CB8AC3E}">
        <p14:creationId xmlns:p14="http://schemas.microsoft.com/office/powerpoint/2010/main" val="5545301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cSld name="Statement Option 1">
    <p:bg>
      <p:bgPr>
        <a:solidFill>
          <a:schemeClr val="lt2"/>
        </a:solidFill>
        <a:effectLst/>
      </p:bgPr>
    </p:bg>
    <p:spTree>
      <p:nvGrpSpPr>
        <p:cNvPr id="1" name="Shape 23"/>
        <p:cNvGrpSpPr/>
        <p:nvPr/>
      </p:nvGrpSpPr>
      <p:grpSpPr>
        <a:xfrm>
          <a:off x="0" y="0"/>
          <a:ext cx="0" cy="0"/>
          <a:chOff x="0" y="0"/>
          <a:chExt cx="0" cy="0"/>
        </a:xfrm>
      </p:grpSpPr>
      <p:pic>
        <p:nvPicPr>
          <p:cNvPr id="24" name="Shape 24"/>
          <p:cNvPicPr preferRelativeResize="0"/>
          <p:nvPr/>
        </p:nvPicPr>
        <p:blipFill rotWithShape="1">
          <a:blip r:embed="rId2">
            <a:alphaModFix/>
          </a:blip>
          <a:srcRect t="5771" b="5310"/>
          <a:stretch/>
        </p:blipFill>
        <p:spPr>
          <a:xfrm>
            <a:off x="888486" y="0"/>
            <a:ext cx="7550662" cy="6858000"/>
          </a:xfrm>
          <a:prstGeom prst="rect">
            <a:avLst/>
          </a:prstGeom>
          <a:noFill/>
          <a:ln>
            <a:noFill/>
          </a:ln>
        </p:spPr>
      </p:pic>
      <p:sp>
        <p:nvSpPr>
          <p:cNvPr id="25" name="Shape 25"/>
          <p:cNvSpPr txBox="1">
            <a:spLocks noGrp="1"/>
          </p:cNvSpPr>
          <p:nvPr>
            <p:ph type="ctrTitle"/>
          </p:nvPr>
        </p:nvSpPr>
        <p:spPr>
          <a:xfrm>
            <a:off x="1522575" y="2759844"/>
            <a:ext cx="6296399" cy="1338309"/>
          </a:xfrm>
          <a:prstGeom prst="rect">
            <a:avLst/>
          </a:prstGeom>
          <a:noFill/>
          <a:ln>
            <a:noFill/>
          </a:ln>
        </p:spPr>
        <p:txBody>
          <a:bodyPr lIns="91425" tIns="91425" rIns="91425" bIns="91425" anchor="ctr" anchorCtr="0"/>
          <a:lstStyle>
            <a:lvl1pPr marL="0" marR="0" lvl="0" indent="0" algn="ctr" rtl="0">
              <a:lnSpc>
                <a:spcPct val="117647"/>
              </a:lnSpc>
              <a:spcBef>
                <a:spcPts val="0"/>
              </a:spcBef>
              <a:buClr>
                <a:schemeClr val="lt2"/>
              </a:buClr>
              <a:buFont typeface="Times New Roman"/>
              <a:buNone/>
              <a:defRPr sz="3400" b="1" i="0" u="none" strike="noStrike" cap="none">
                <a:solidFill>
                  <a:schemeClr val="lt2"/>
                </a:solidFill>
                <a:latin typeface="Times New Roman"/>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pic>
        <p:nvPicPr>
          <p:cNvPr id="26" name="Shape 26"/>
          <p:cNvPicPr preferRelativeResize="0"/>
          <p:nvPr/>
        </p:nvPicPr>
        <p:blipFill rotWithShape="1">
          <a:blip r:embed="rId3">
            <a:alphaModFix/>
          </a:blip>
          <a:srcRect/>
          <a:stretch/>
        </p:blipFill>
        <p:spPr>
          <a:xfrm>
            <a:off x="500400" y="6375598"/>
            <a:ext cx="928499" cy="280799"/>
          </a:xfrm>
          <a:prstGeom prst="rect">
            <a:avLst/>
          </a:prstGeom>
          <a:noFill/>
          <a:ln>
            <a:noFill/>
          </a:ln>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cSld name="Statement Option 4">
    <p:bg>
      <p:bgPr>
        <a:solidFill>
          <a:srgbClr val="D2DB0E"/>
        </a:solidFill>
        <a:effectLst/>
      </p:bgPr>
    </p:bg>
    <p:spTree>
      <p:nvGrpSpPr>
        <p:cNvPr id="1" name="Shape 27"/>
        <p:cNvGrpSpPr/>
        <p:nvPr/>
      </p:nvGrpSpPr>
      <p:grpSpPr>
        <a:xfrm>
          <a:off x="0" y="0"/>
          <a:ext cx="0" cy="0"/>
          <a:chOff x="0" y="0"/>
          <a:chExt cx="0" cy="0"/>
        </a:xfrm>
      </p:grpSpPr>
      <p:pic>
        <p:nvPicPr>
          <p:cNvPr id="28" name="Shape 28"/>
          <p:cNvPicPr preferRelativeResize="0"/>
          <p:nvPr/>
        </p:nvPicPr>
        <p:blipFill rotWithShape="1">
          <a:blip r:embed="rId2">
            <a:alphaModFix/>
          </a:blip>
          <a:srcRect t="5771" b="5310"/>
          <a:stretch/>
        </p:blipFill>
        <p:spPr>
          <a:xfrm>
            <a:off x="888486" y="0"/>
            <a:ext cx="7550662" cy="6858000"/>
          </a:xfrm>
          <a:prstGeom prst="rect">
            <a:avLst/>
          </a:prstGeom>
          <a:noFill/>
          <a:ln>
            <a:noFill/>
          </a:ln>
        </p:spPr>
      </p:pic>
      <p:sp>
        <p:nvSpPr>
          <p:cNvPr id="29" name="Shape 29"/>
          <p:cNvSpPr txBox="1">
            <a:spLocks noGrp="1"/>
          </p:cNvSpPr>
          <p:nvPr>
            <p:ph type="ctrTitle"/>
          </p:nvPr>
        </p:nvSpPr>
        <p:spPr>
          <a:xfrm>
            <a:off x="1494000" y="2389031"/>
            <a:ext cx="6296399" cy="1644743"/>
          </a:xfrm>
          <a:prstGeom prst="rect">
            <a:avLst/>
          </a:prstGeom>
          <a:noFill/>
          <a:ln>
            <a:noFill/>
          </a:ln>
        </p:spPr>
        <p:txBody>
          <a:bodyPr lIns="91425" tIns="91425" rIns="91425" bIns="91425" anchor="b" anchorCtr="0"/>
          <a:lstStyle>
            <a:lvl1pPr marL="0" marR="0" lvl="0" indent="0" algn="ctr" rtl="0">
              <a:lnSpc>
                <a:spcPct val="105882"/>
              </a:lnSpc>
              <a:spcBef>
                <a:spcPts val="0"/>
              </a:spcBef>
              <a:buClr>
                <a:schemeClr val="dk2"/>
              </a:buClr>
              <a:buFont typeface="Times New Roman"/>
              <a:buNone/>
              <a:defRPr sz="3400" b="1" i="1" u="none" strike="noStrike" cap="none">
                <a:solidFill>
                  <a:schemeClr val="dk2"/>
                </a:solidFill>
                <a:latin typeface="Times New Roman"/>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30" name="Shape 30"/>
          <p:cNvSpPr txBox="1">
            <a:spLocks noGrp="1"/>
          </p:cNvSpPr>
          <p:nvPr>
            <p:ph type="body" idx="1"/>
          </p:nvPr>
        </p:nvSpPr>
        <p:spPr>
          <a:xfrm>
            <a:off x="1616075" y="4179105"/>
            <a:ext cx="6015038" cy="366713"/>
          </a:xfrm>
          <a:prstGeom prst="rect">
            <a:avLst/>
          </a:prstGeom>
          <a:noFill/>
          <a:ln>
            <a:noFill/>
          </a:ln>
        </p:spPr>
        <p:txBody>
          <a:bodyPr lIns="91425" tIns="91425" rIns="91425" bIns="91425" anchor="t" anchorCtr="0"/>
          <a:lstStyle>
            <a:lvl1pPr marL="0" marR="0" lvl="0" indent="0" algn="ctr" rtl="0">
              <a:lnSpc>
                <a:spcPct val="112500"/>
              </a:lnSpc>
              <a:spcBef>
                <a:spcPts val="0"/>
              </a:spcBef>
              <a:spcAft>
                <a:spcPts val="0"/>
              </a:spcAft>
              <a:buClr>
                <a:schemeClr val="lt2"/>
              </a:buClr>
              <a:buFont typeface="Arial"/>
              <a:buNone/>
              <a:defRPr sz="1600" b="0" i="0" u="none" strike="noStrike" cap="none">
                <a:solidFill>
                  <a:schemeClr val="lt2"/>
                </a:solidFill>
                <a:latin typeface="Arial"/>
                <a:ea typeface="Arial"/>
                <a:cs typeface="Arial"/>
                <a:sym typeface="Arial"/>
              </a:defRPr>
            </a:lvl1pPr>
            <a:lvl2pPr marL="180975" marR="0" lvl="1" indent="-79375" algn="l" rtl="0">
              <a:lnSpc>
                <a:spcPct val="118750"/>
              </a:lnSpc>
              <a:spcBef>
                <a:spcPts val="0"/>
              </a:spcBef>
              <a:spcAft>
                <a:spcPts val="0"/>
              </a:spcAft>
              <a:buClr>
                <a:schemeClr val="lt2"/>
              </a:buClr>
              <a:buSzPct val="100000"/>
              <a:buFont typeface="Arial"/>
              <a:buChar char="•"/>
              <a:defRPr sz="1600" b="0" i="0" u="none" strike="noStrike" cap="none">
                <a:solidFill>
                  <a:schemeClr val="dk1"/>
                </a:solidFill>
                <a:latin typeface="Arial"/>
                <a:ea typeface="Arial"/>
                <a:cs typeface="Arial"/>
                <a:sym typeface="Arial"/>
              </a:defRPr>
            </a:lvl2pPr>
            <a:lvl3pPr marL="352425" marR="0" lvl="2" indent="-73025" algn="l" rtl="0">
              <a:lnSpc>
                <a:spcPct val="118750"/>
              </a:lnSpc>
              <a:spcBef>
                <a:spcPts val="0"/>
              </a:spcBef>
              <a:spcAft>
                <a:spcPts val="0"/>
              </a:spcAft>
              <a:buClr>
                <a:schemeClr val="accent4"/>
              </a:buClr>
              <a:buSzPct val="100000"/>
              <a:buFont typeface="Arial"/>
              <a:buChar char="‒"/>
              <a:defRPr sz="1600" b="0" i="0" u="none" strike="noStrike" cap="none">
                <a:solidFill>
                  <a:schemeClr val="dk1"/>
                </a:solidFill>
                <a:latin typeface="Arial"/>
                <a:ea typeface="Arial"/>
                <a:cs typeface="Arial"/>
                <a:sym typeface="Arial"/>
              </a:defRPr>
            </a:lvl3pPr>
            <a:lvl4pPr marL="781050" marR="0" lvl="3" indent="-6350" algn="l" rtl="0">
              <a:lnSpc>
                <a:spcPct val="125000"/>
              </a:lnSpc>
              <a:spcBef>
                <a:spcPts val="0"/>
              </a:spcBef>
              <a:spcAft>
                <a:spcPts val="850"/>
              </a:spcAft>
              <a:buClr>
                <a:schemeClr val="dk1"/>
              </a:buClr>
              <a:buFont typeface="Arial"/>
              <a:buNone/>
              <a:defRPr sz="1200" b="0" i="0" u="none" strike="noStrike" cap="none">
                <a:solidFill>
                  <a:schemeClr val="lt2"/>
                </a:solidFill>
                <a:latin typeface="Arial"/>
                <a:ea typeface="Arial"/>
                <a:cs typeface="Arial"/>
                <a:sym typeface="Arial"/>
              </a:defRPr>
            </a:lvl4pPr>
            <a:lvl5pPr marL="2057400" marR="0" lvl="4" indent="-114300" algn="l" rtl="0">
              <a:spcBef>
                <a:spcPts val="360"/>
              </a:spcBef>
              <a:buClr>
                <a:schemeClr val="dk1"/>
              </a:buClr>
              <a:buSzPct val="100000"/>
              <a:buFont typeface="Arial"/>
              <a:buChar char="»"/>
              <a:defRPr sz="1800" b="0" i="0" u="none" strike="noStrike" cap="none">
                <a:solidFill>
                  <a:schemeClr val="dk1"/>
                </a:solidFill>
                <a:latin typeface="Arial"/>
                <a:ea typeface="Arial"/>
                <a:cs typeface="Arial"/>
                <a:sym typeface="Arial"/>
              </a:defRPr>
            </a:lvl5pPr>
            <a:lvl6pPr marL="2514600" marR="0" lvl="5"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9pPr>
          </a:lstStyle>
          <a:p>
            <a:endParaRPr/>
          </a:p>
        </p:txBody>
      </p:sp>
      <p:pic>
        <p:nvPicPr>
          <p:cNvPr id="31" name="Shape 31"/>
          <p:cNvPicPr preferRelativeResize="0"/>
          <p:nvPr/>
        </p:nvPicPr>
        <p:blipFill rotWithShape="1">
          <a:blip r:embed="rId3">
            <a:alphaModFix/>
          </a:blip>
          <a:srcRect/>
          <a:stretch/>
        </p:blipFill>
        <p:spPr>
          <a:xfrm>
            <a:off x="500410" y="6376789"/>
            <a:ext cx="917999" cy="279914"/>
          </a:xfrm>
          <a:prstGeom prst="rect">
            <a:avLst/>
          </a:prstGeom>
          <a:noFill/>
          <a:ln>
            <a:noFill/>
          </a:ln>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cSld name="Introduction">
    <p:bg>
      <p:bgPr>
        <a:solidFill>
          <a:schemeClr val="lt2"/>
        </a:solidFill>
        <a:effectLst/>
      </p:bgPr>
    </p:bg>
    <p:spTree>
      <p:nvGrpSpPr>
        <p:cNvPr id="1" name="Shape 32"/>
        <p:cNvGrpSpPr/>
        <p:nvPr/>
      </p:nvGrpSpPr>
      <p:grpSpPr>
        <a:xfrm>
          <a:off x="0" y="0"/>
          <a:ext cx="0" cy="0"/>
          <a:chOff x="0" y="0"/>
          <a:chExt cx="0" cy="0"/>
        </a:xfrm>
      </p:grpSpPr>
      <p:sp>
        <p:nvSpPr>
          <p:cNvPr id="33" name="Shape 33"/>
          <p:cNvSpPr txBox="1">
            <a:spLocks noGrp="1"/>
          </p:cNvSpPr>
          <p:nvPr>
            <p:ph type="title"/>
          </p:nvPr>
        </p:nvSpPr>
        <p:spPr>
          <a:xfrm>
            <a:off x="540000" y="418050"/>
            <a:ext cx="3587751" cy="1144957"/>
          </a:xfrm>
          <a:prstGeom prst="rect">
            <a:avLst/>
          </a:prstGeom>
          <a:noFill/>
          <a:ln>
            <a:noFill/>
          </a:ln>
        </p:spPr>
        <p:txBody>
          <a:bodyPr lIns="91425" tIns="91425" rIns="91425" bIns="91425" anchor="t" anchorCtr="0"/>
          <a:lstStyle>
            <a:lvl1pPr marL="0" marR="0" lvl="0" indent="0" algn="l" rtl="0">
              <a:lnSpc>
                <a:spcPct val="117647"/>
              </a:lnSpc>
              <a:spcBef>
                <a:spcPts val="0"/>
              </a:spcBef>
              <a:buClr>
                <a:srgbClr val="FFFFFF"/>
              </a:buClr>
              <a:buFont typeface="Times New Roman"/>
              <a:buNone/>
              <a:defRPr sz="3400" b="1" i="0" u="none" strike="noStrike" cap="none">
                <a:solidFill>
                  <a:srgbClr val="FFFFFF"/>
                </a:solidFill>
                <a:latin typeface="Times New Roman"/>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34" name="Shape 34"/>
          <p:cNvSpPr txBox="1">
            <a:spLocks noGrp="1"/>
          </p:cNvSpPr>
          <p:nvPr>
            <p:ph type="body" idx="1"/>
          </p:nvPr>
        </p:nvSpPr>
        <p:spPr>
          <a:xfrm>
            <a:off x="552450" y="2085974"/>
            <a:ext cx="3533776" cy="3124200"/>
          </a:xfrm>
          <a:prstGeom prst="rect">
            <a:avLst/>
          </a:prstGeom>
          <a:noFill/>
          <a:ln>
            <a:noFill/>
          </a:ln>
        </p:spPr>
        <p:txBody>
          <a:bodyPr lIns="91425" tIns="91425" rIns="91425" bIns="91425" anchor="t" anchorCtr="0"/>
          <a:lstStyle>
            <a:lvl1pPr marL="0" marR="0" lvl="0" indent="0" algn="l" rtl="0">
              <a:lnSpc>
                <a:spcPct val="125000"/>
              </a:lnSpc>
              <a:spcBef>
                <a:spcPts val="0"/>
              </a:spcBef>
              <a:spcAft>
                <a:spcPts val="0"/>
              </a:spcAft>
              <a:buClr>
                <a:schemeClr val="dk1"/>
              </a:buClr>
              <a:buFont typeface="Arial"/>
              <a:buNone/>
              <a:defRPr sz="1600" b="0" i="0" u="none" strike="noStrike" cap="none">
                <a:solidFill>
                  <a:srgbClr val="FFFFFF"/>
                </a:solidFill>
                <a:latin typeface="Arial"/>
                <a:ea typeface="Arial"/>
                <a:cs typeface="Arial"/>
                <a:sym typeface="Arial"/>
              </a:defRPr>
            </a:lvl1pPr>
            <a:lvl2pPr marL="0" marR="0" lvl="1" indent="76200" algn="l" rtl="0">
              <a:lnSpc>
                <a:spcPct val="133333"/>
              </a:lnSpc>
              <a:spcBef>
                <a:spcPts val="1701"/>
              </a:spcBef>
              <a:spcAft>
                <a:spcPts val="0"/>
              </a:spcAft>
              <a:buClr>
                <a:schemeClr val="lt2"/>
              </a:buClr>
              <a:buSzPct val="100000"/>
              <a:buFont typeface="Arial"/>
              <a:buChar char="•"/>
              <a:defRPr sz="1200" b="0" i="1" u="none" strike="noStrike" cap="none">
                <a:solidFill>
                  <a:schemeClr val="lt1"/>
                </a:solidFill>
                <a:latin typeface="Arial"/>
                <a:ea typeface="Arial"/>
                <a:cs typeface="Arial"/>
                <a:sym typeface="Arial"/>
              </a:defRPr>
            </a:lvl2pPr>
            <a:lvl3pPr marL="658800" marR="0" lvl="2" indent="-163500" algn="l" rtl="0">
              <a:lnSpc>
                <a:spcPct val="118750"/>
              </a:lnSpc>
              <a:spcBef>
                <a:spcPts val="0"/>
              </a:spcBef>
              <a:spcAft>
                <a:spcPts val="0"/>
              </a:spcAft>
              <a:buClr>
                <a:schemeClr val="accent4"/>
              </a:buClr>
              <a:buSzPct val="100000"/>
              <a:buFont typeface="Arial"/>
              <a:buChar char="‒"/>
              <a:defRPr sz="1600" b="0" i="0" u="none" strike="noStrike" cap="none">
                <a:solidFill>
                  <a:schemeClr val="dk1"/>
                </a:solidFill>
                <a:latin typeface="Arial"/>
                <a:ea typeface="Arial"/>
                <a:cs typeface="Arial"/>
                <a:sym typeface="Arial"/>
              </a:defRPr>
            </a:lvl3pPr>
            <a:lvl4pPr marL="781050" marR="0" lvl="3" indent="-6350" algn="l" rtl="0">
              <a:lnSpc>
                <a:spcPct val="125000"/>
              </a:lnSpc>
              <a:spcBef>
                <a:spcPts val="0"/>
              </a:spcBef>
              <a:spcAft>
                <a:spcPts val="850"/>
              </a:spcAft>
              <a:buClr>
                <a:schemeClr val="dk1"/>
              </a:buClr>
              <a:buFont typeface="Arial"/>
              <a:buNone/>
              <a:defRPr sz="1200" b="0" i="0" u="none" strike="noStrike" cap="none">
                <a:solidFill>
                  <a:schemeClr val="lt2"/>
                </a:solidFill>
                <a:latin typeface="Arial"/>
                <a:ea typeface="Arial"/>
                <a:cs typeface="Arial"/>
                <a:sym typeface="Arial"/>
              </a:defRPr>
            </a:lvl4pPr>
            <a:lvl5pPr marL="2057400" marR="0" lvl="4" indent="-114300" algn="l" rtl="0">
              <a:spcBef>
                <a:spcPts val="360"/>
              </a:spcBef>
              <a:buClr>
                <a:schemeClr val="dk1"/>
              </a:buClr>
              <a:buSzPct val="100000"/>
              <a:buFont typeface="Arial"/>
              <a:buChar char="»"/>
              <a:defRPr sz="1800" b="0" i="0" u="none" strike="noStrike" cap="none">
                <a:solidFill>
                  <a:schemeClr val="dk1"/>
                </a:solidFill>
                <a:latin typeface="Arial"/>
                <a:ea typeface="Arial"/>
                <a:cs typeface="Arial"/>
                <a:sym typeface="Arial"/>
              </a:defRPr>
            </a:lvl5pPr>
            <a:lvl6pPr marL="2514600" marR="0" lvl="5"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35" name="Shape 35"/>
          <p:cNvSpPr>
            <a:spLocks noGrp="1"/>
          </p:cNvSpPr>
          <p:nvPr>
            <p:ph type="pic" idx="2"/>
          </p:nvPr>
        </p:nvSpPr>
        <p:spPr>
          <a:xfrm>
            <a:off x="4581525" y="0"/>
            <a:ext cx="4562475" cy="6858000"/>
          </a:xfrm>
          <a:prstGeom prst="rect">
            <a:avLst/>
          </a:prstGeom>
          <a:solidFill>
            <a:srgbClr val="BBBBBB"/>
          </a:solidFill>
          <a:ln>
            <a:noFill/>
          </a:ln>
        </p:spPr>
        <p:txBody>
          <a:bodyPr lIns="91425" tIns="91425" rIns="91425" bIns="91425" anchor="t" anchorCtr="0"/>
          <a:lstStyle>
            <a:lvl1pPr marL="0" marR="0" lvl="0" indent="0" algn="ctr" rtl="0">
              <a:lnSpc>
                <a:spcPct val="172727"/>
              </a:lnSpc>
              <a:spcBef>
                <a:spcPts val="0"/>
              </a:spcBef>
              <a:spcAft>
                <a:spcPts val="0"/>
              </a:spcAft>
              <a:buClr>
                <a:schemeClr val="dk1"/>
              </a:buClr>
              <a:buFont typeface="Arial"/>
              <a:buNone/>
              <a:defRPr sz="1100" b="0" i="0" u="none" strike="noStrike" cap="none">
                <a:solidFill>
                  <a:schemeClr val="dk1"/>
                </a:solidFill>
                <a:latin typeface="Arial"/>
                <a:ea typeface="Arial"/>
                <a:cs typeface="Arial"/>
                <a:sym typeface="Arial"/>
              </a:defRPr>
            </a:lvl1pPr>
            <a:lvl2pPr marL="180975" marR="0" lvl="1" indent="-79375" algn="l" rtl="0">
              <a:lnSpc>
                <a:spcPct val="118750"/>
              </a:lnSpc>
              <a:spcBef>
                <a:spcPts val="0"/>
              </a:spcBef>
              <a:spcAft>
                <a:spcPts val="0"/>
              </a:spcAft>
              <a:buClr>
                <a:schemeClr val="lt2"/>
              </a:buClr>
              <a:buSzPct val="100000"/>
              <a:buFont typeface="Arial"/>
              <a:buChar char="•"/>
              <a:defRPr sz="1600" b="0" i="0" u="none" strike="noStrike" cap="none">
                <a:solidFill>
                  <a:schemeClr val="dk1"/>
                </a:solidFill>
                <a:latin typeface="Arial"/>
                <a:ea typeface="Arial"/>
                <a:cs typeface="Arial"/>
                <a:sym typeface="Arial"/>
              </a:defRPr>
            </a:lvl2pPr>
            <a:lvl3pPr marL="352425" marR="0" lvl="2" indent="-73025" algn="l" rtl="0">
              <a:lnSpc>
                <a:spcPct val="118750"/>
              </a:lnSpc>
              <a:spcBef>
                <a:spcPts val="0"/>
              </a:spcBef>
              <a:spcAft>
                <a:spcPts val="0"/>
              </a:spcAft>
              <a:buClr>
                <a:schemeClr val="accent4"/>
              </a:buClr>
              <a:buSzPct val="100000"/>
              <a:buFont typeface="Arial"/>
              <a:buChar char="‒"/>
              <a:defRPr sz="1600" b="0" i="0" u="none" strike="noStrike" cap="none">
                <a:solidFill>
                  <a:schemeClr val="dk1"/>
                </a:solidFill>
                <a:latin typeface="Arial"/>
                <a:ea typeface="Arial"/>
                <a:cs typeface="Arial"/>
                <a:sym typeface="Arial"/>
              </a:defRPr>
            </a:lvl3pPr>
            <a:lvl4pPr marL="781050" marR="0" lvl="3" indent="-6350" algn="l" rtl="0">
              <a:lnSpc>
                <a:spcPct val="125000"/>
              </a:lnSpc>
              <a:spcBef>
                <a:spcPts val="0"/>
              </a:spcBef>
              <a:spcAft>
                <a:spcPts val="850"/>
              </a:spcAft>
              <a:buClr>
                <a:schemeClr val="dk1"/>
              </a:buClr>
              <a:buFont typeface="Arial"/>
              <a:buNone/>
              <a:defRPr sz="1200" b="0" i="0" u="none" strike="noStrike" cap="none">
                <a:solidFill>
                  <a:schemeClr val="lt2"/>
                </a:solidFill>
                <a:latin typeface="Arial"/>
                <a:ea typeface="Arial"/>
                <a:cs typeface="Arial"/>
                <a:sym typeface="Arial"/>
              </a:defRPr>
            </a:lvl4pPr>
            <a:lvl5pPr marL="2057400" marR="0" lvl="4" indent="-114300" algn="l" rtl="0">
              <a:spcBef>
                <a:spcPts val="360"/>
              </a:spcBef>
              <a:buClr>
                <a:schemeClr val="dk1"/>
              </a:buClr>
              <a:buSzPct val="100000"/>
              <a:buFont typeface="Arial"/>
              <a:buChar char="»"/>
              <a:defRPr sz="1800" b="0" i="0" u="none" strike="noStrike" cap="none">
                <a:solidFill>
                  <a:schemeClr val="dk1"/>
                </a:solidFill>
                <a:latin typeface="Arial"/>
                <a:ea typeface="Arial"/>
                <a:cs typeface="Arial"/>
                <a:sym typeface="Arial"/>
              </a:defRPr>
            </a:lvl5pPr>
            <a:lvl6pPr marL="2514600" marR="0" lvl="5"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9pPr>
          </a:lstStyle>
          <a:p>
            <a:endParaRPr/>
          </a:p>
        </p:txBody>
      </p:sp>
      <p:pic>
        <p:nvPicPr>
          <p:cNvPr id="36" name="Shape 36"/>
          <p:cNvPicPr preferRelativeResize="0"/>
          <p:nvPr/>
        </p:nvPicPr>
        <p:blipFill rotWithShape="1">
          <a:blip r:embed="rId2">
            <a:alphaModFix/>
          </a:blip>
          <a:srcRect/>
          <a:stretch/>
        </p:blipFill>
        <p:spPr>
          <a:xfrm>
            <a:off x="500400" y="6375598"/>
            <a:ext cx="928499" cy="280799"/>
          </a:xfrm>
          <a:prstGeom prst="rect">
            <a:avLst/>
          </a:prstGeom>
          <a:noFill/>
          <a:ln>
            <a:noFill/>
          </a:ln>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cSld name="Title and Content">
    <p:bg>
      <p:bgPr>
        <a:solidFill>
          <a:srgbClr val="FFFFFF"/>
        </a:solidFill>
        <a:effectLst/>
      </p:bgPr>
    </p:bg>
    <p:spTree>
      <p:nvGrpSpPr>
        <p:cNvPr id="1" name="Shape 37"/>
        <p:cNvGrpSpPr/>
        <p:nvPr/>
      </p:nvGrpSpPr>
      <p:grpSpPr>
        <a:xfrm>
          <a:off x="0" y="0"/>
          <a:ext cx="0" cy="0"/>
          <a:chOff x="0" y="0"/>
          <a:chExt cx="0" cy="0"/>
        </a:xfrm>
      </p:grpSpPr>
      <p:sp>
        <p:nvSpPr>
          <p:cNvPr id="38" name="Shape 38"/>
          <p:cNvSpPr txBox="1">
            <a:spLocks noGrp="1"/>
          </p:cNvSpPr>
          <p:nvPr>
            <p:ph type="title"/>
          </p:nvPr>
        </p:nvSpPr>
        <p:spPr>
          <a:xfrm>
            <a:off x="541337" y="417599"/>
            <a:ext cx="5081586" cy="1096874"/>
          </a:xfrm>
          <a:prstGeom prst="rect">
            <a:avLst/>
          </a:prstGeom>
          <a:noFill/>
          <a:ln>
            <a:noFill/>
          </a:ln>
        </p:spPr>
        <p:txBody>
          <a:bodyPr lIns="91425" tIns="91425" rIns="91425" bIns="91425" anchor="t" anchorCtr="0"/>
          <a:lstStyle>
            <a:lvl1pPr marL="0" marR="0" lvl="0" indent="0" algn="l" rtl="0">
              <a:lnSpc>
                <a:spcPct val="117647"/>
              </a:lnSpc>
              <a:spcBef>
                <a:spcPts val="0"/>
              </a:spcBef>
              <a:buClr>
                <a:schemeClr val="dk2"/>
              </a:buClr>
              <a:buFont typeface="Times New Roman"/>
              <a:buNone/>
              <a:defRPr sz="3400" b="1" i="0" u="none" strike="noStrike" cap="none">
                <a:solidFill>
                  <a:schemeClr val="dk2"/>
                </a:solidFill>
                <a:latin typeface="Times New Roman"/>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39" name="Shape 39"/>
          <p:cNvSpPr txBox="1">
            <a:spLocks noGrp="1"/>
          </p:cNvSpPr>
          <p:nvPr>
            <p:ph type="body" idx="1"/>
          </p:nvPr>
        </p:nvSpPr>
        <p:spPr>
          <a:xfrm>
            <a:off x="542925" y="1704975"/>
            <a:ext cx="6059487" cy="3171825"/>
          </a:xfrm>
          <a:prstGeom prst="rect">
            <a:avLst/>
          </a:prstGeom>
          <a:noFill/>
          <a:ln>
            <a:noFill/>
          </a:ln>
        </p:spPr>
        <p:txBody>
          <a:bodyPr lIns="91425" tIns="91425" rIns="91425" bIns="91425" anchor="t" anchorCtr="0"/>
          <a:lstStyle>
            <a:lvl1pPr marL="0" marR="0" lvl="0" indent="0" algn="l" rtl="0">
              <a:lnSpc>
                <a:spcPct val="118750"/>
              </a:lnSpc>
              <a:spcBef>
                <a:spcPts val="0"/>
              </a:spcBef>
              <a:spcAft>
                <a:spcPts val="0"/>
              </a:spcAft>
              <a:buClr>
                <a:srgbClr val="000000"/>
              </a:buClr>
              <a:buFont typeface="Arial"/>
              <a:buNone/>
              <a:defRPr sz="1600" b="0" i="0" u="none" strike="noStrike" cap="none">
                <a:solidFill>
                  <a:srgbClr val="000000"/>
                </a:solidFill>
                <a:latin typeface="Arial"/>
                <a:ea typeface="Arial"/>
                <a:cs typeface="Arial"/>
                <a:sym typeface="Arial"/>
              </a:defRPr>
            </a:lvl1pPr>
            <a:lvl2pPr marL="180975" marR="0" lvl="1" indent="-79375" algn="l" rtl="0">
              <a:lnSpc>
                <a:spcPct val="118750"/>
              </a:lnSpc>
              <a:spcBef>
                <a:spcPts val="0"/>
              </a:spcBef>
              <a:spcAft>
                <a:spcPts val="0"/>
              </a:spcAft>
              <a:buClr>
                <a:schemeClr val="lt2"/>
              </a:buClr>
              <a:buSzPct val="100000"/>
              <a:buFont typeface="Arial"/>
              <a:buChar char="•"/>
              <a:defRPr sz="1600" b="0" i="0" u="none" strike="noStrike" cap="none">
                <a:solidFill>
                  <a:srgbClr val="000000"/>
                </a:solidFill>
                <a:latin typeface="Arial"/>
                <a:ea typeface="Arial"/>
                <a:cs typeface="Arial"/>
                <a:sym typeface="Arial"/>
              </a:defRPr>
            </a:lvl2pPr>
            <a:lvl3pPr marL="352425" marR="0" lvl="2" indent="-73025" algn="l" rtl="0">
              <a:lnSpc>
                <a:spcPct val="118750"/>
              </a:lnSpc>
              <a:spcBef>
                <a:spcPts val="0"/>
              </a:spcBef>
              <a:spcAft>
                <a:spcPts val="0"/>
              </a:spcAft>
              <a:buClr>
                <a:schemeClr val="accent4"/>
              </a:buClr>
              <a:buSzPct val="100000"/>
              <a:buFont typeface="Arial"/>
              <a:buChar char="‒"/>
              <a:defRPr sz="1600" b="0" i="0" u="none" strike="noStrike" cap="none">
                <a:solidFill>
                  <a:srgbClr val="000000"/>
                </a:solidFill>
                <a:latin typeface="Arial"/>
                <a:ea typeface="Arial"/>
                <a:cs typeface="Arial"/>
                <a:sym typeface="Arial"/>
              </a:defRPr>
            </a:lvl3pPr>
            <a:lvl4pPr marL="781050" marR="0" lvl="3" indent="-6350" algn="l" rtl="0">
              <a:lnSpc>
                <a:spcPct val="125000"/>
              </a:lnSpc>
              <a:spcBef>
                <a:spcPts val="0"/>
              </a:spcBef>
              <a:spcAft>
                <a:spcPts val="850"/>
              </a:spcAft>
              <a:buClr>
                <a:schemeClr val="dk1"/>
              </a:buClr>
              <a:buFont typeface="Arial"/>
              <a:buNone/>
              <a:defRPr sz="1200" b="0" i="0" u="none" strike="noStrike" cap="none">
                <a:solidFill>
                  <a:schemeClr val="lt2"/>
                </a:solidFill>
                <a:latin typeface="Arial"/>
                <a:ea typeface="Arial"/>
                <a:cs typeface="Arial"/>
                <a:sym typeface="Arial"/>
              </a:defRPr>
            </a:lvl4pPr>
            <a:lvl5pPr marL="2057400" marR="0" lvl="4" indent="-114300" algn="l" rtl="0">
              <a:spcBef>
                <a:spcPts val="360"/>
              </a:spcBef>
              <a:buClr>
                <a:schemeClr val="dk1"/>
              </a:buClr>
              <a:buSzPct val="100000"/>
              <a:buFont typeface="Arial"/>
              <a:buChar char="»"/>
              <a:defRPr sz="1800" b="0" i="0" u="none" strike="noStrike" cap="none">
                <a:solidFill>
                  <a:schemeClr val="dk1"/>
                </a:solidFill>
                <a:latin typeface="Arial"/>
                <a:ea typeface="Arial"/>
                <a:cs typeface="Arial"/>
                <a:sym typeface="Arial"/>
              </a:defRPr>
            </a:lvl5pPr>
            <a:lvl6pPr marL="2514600" marR="0" lvl="5"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40" name="Shape 40"/>
          <p:cNvSpPr txBox="1">
            <a:spLocks noGrp="1"/>
          </p:cNvSpPr>
          <p:nvPr>
            <p:ph type="sldNum" idx="12"/>
          </p:nvPr>
        </p:nvSpPr>
        <p:spPr>
          <a:xfrm>
            <a:off x="8497764" y="6489578"/>
            <a:ext cx="433137" cy="125533"/>
          </a:xfrm>
          <a:prstGeom prst="rect">
            <a:avLst/>
          </a:prstGeom>
          <a:noFill/>
          <a:ln>
            <a:noFill/>
          </a:ln>
        </p:spPr>
        <p:txBody>
          <a:bodyPr lIns="0" tIns="0" rIns="0" bIns="0" anchor="ctr" anchorCtr="0">
            <a:noAutofit/>
          </a:bodyPr>
          <a:lstStyle/>
          <a:p>
            <a:pPr marL="0" marR="0" lvl="0" indent="0" algn="l" rtl="0">
              <a:spcBef>
                <a:spcPts val="0"/>
              </a:spcBef>
              <a:buSzPct val="25000"/>
              <a:buNone/>
            </a:pPr>
            <a:fld id="{00000000-1234-1234-1234-123412341234}" type="slidenum">
              <a:rPr lang="en-GB" sz="800" b="1" i="0" u="none" strike="noStrike" cap="none">
                <a:solidFill>
                  <a:schemeClr val="lt2"/>
                </a:solidFill>
                <a:latin typeface="Arial"/>
                <a:ea typeface="Arial"/>
                <a:cs typeface="Arial"/>
                <a:sym typeface="Arial"/>
              </a:rPr>
              <a:t>‹#›</a:t>
            </a:fld>
            <a:endParaRPr lang="en-GB" sz="800" b="1" i="0" u="none" strike="noStrike" cap="none">
              <a:solidFill>
                <a:schemeClr val="lt2"/>
              </a:solidFill>
              <a:latin typeface="Arial"/>
              <a:ea typeface="Arial"/>
              <a:cs typeface="Arial"/>
              <a:sym typeface="Arial"/>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cSld name="Title Only">
    <p:bg>
      <p:bgPr>
        <a:solidFill>
          <a:srgbClr val="FFFFFF"/>
        </a:solidFill>
        <a:effectLst/>
      </p:bgPr>
    </p:bg>
    <p:spTree>
      <p:nvGrpSpPr>
        <p:cNvPr id="1" name="Shape 41"/>
        <p:cNvGrpSpPr/>
        <p:nvPr/>
      </p:nvGrpSpPr>
      <p:grpSpPr>
        <a:xfrm>
          <a:off x="0" y="0"/>
          <a:ext cx="0" cy="0"/>
          <a:chOff x="0" y="0"/>
          <a:chExt cx="0" cy="0"/>
        </a:xfrm>
      </p:grpSpPr>
      <p:sp>
        <p:nvSpPr>
          <p:cNvPr id="42" name="Shape 42"/>
          <p:cNvSpPr txBox="1">
            <a:spLocks noGrp="1"/>
          </p:cNvSpPr>
          <p:nvPr>
            <p:ph type="title"/>
          </p:nvPr>
        </p:nvSpPr>
        <p:spPr>
          <a:xfrm>
            <a:off x="541335" y="417600"/>
            <a:ext cx="7688263" cy="774450"/>
          </a:xfrm>
          <a:prstGeom prst="rect">
            <a:avLst/>
          </a:prstGeom>
          <a:noFill/>
          <a:ln>
            <a:noFill/>
          </a:ln>
        </p:spPr>
        <p:txBody>
          <a:bodyPr lIns="91425" tIns="91425" rIns="91425" bIns="91425" anchor="t" anchorCtr="0"/>
          <a:lstStyle>
            <a:lvl1pPr marL="0" marR="0" lvl="0" indent="0" algn="l" rtl="0">
              <a:lnSpc>
                <a:spcPct val="117647"/>
              </a:lnSpc>
              <a:spcBef>
                <a:spcPts val="0"/>
              </a:spcBef>
              <a:buClr>
                <a:schemeClr val="dk2"/>
              </a:buClr>
              <a:buFont typeface="Times New Roman"/>
              <a:buNone/>
              <a:defRPr sz="3400" b="1" i="0" u="none" strike="noStrike" cap="none">
                <a:solidFill>
                  <a:schemeClr val="dk2"/>
                </a:solidFill>
                <a:latin typeface="Times New Roman"/>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43" name="Shape 43"/>
          <p:cNvSpPr txBox="1">
            <a:spLocks noGrp="1"/>
          </p:cNvSpPr>
          <p:nvPr>
            <p:ph type="sldNum" idx="12"/>
          </p:nvPr>
        </p:nvSpPr>
        <p:spPr>
          <a:xfrm>
            <a:off x="8497764" y="6489578"/>
            <a:ext cx="433137" cy="125533"/>
          </a:xfrm>
          <a:prstGeom prst="rect">
            <a:avLst/>
          </a:prstGeom>
          <a:noFill/>
          <a:ln>
            <a:noFill/>
          </a:ln>
        </p:spPr>
        <p:txBody>
          <a:bodyPr lIns="0" tIns="0" rIns="0" bIns="0" anchor="ctr" anchorCtr="0">
            <a:noAutofit/>
          </a:bodyPr>
          <a:lstStyle/>
          <a:p>
            <a:pPr marL="0" marR="0" lvl="0" indent="0" algn="l" rtl="0">
              <a:spcBef>
                <a:spcPts val="0"/>
              </a:spcBef>
              <a:buSzPct val="25000"/>
              <a:buNone/>
            </a:pPr>
            <a:fld id="{00000000-1234-1234-1234-123412341234}" type="slidenum">
              <a:rPr lang="en-GB" sz="800" b="1" i="0" u="none" strike="noStrike" cap="none">
                <a:solidFill>
                  <a:schemeClr val="lt2"/>
                </a:solidFill>
                <a:latin typeface="Arial"/>
                <a:ea typeface="Arial"/>
                <a:cs typeface="Arial"/>
                <a:sym typeface="Arial"/>
              </a:rPr>
              <a:t>‹#›</a:t>
            </a:fld>
            <a:endParaRPr lang="en-GB" sz="800" b="1" i="0" u="none" strike="noStrike" cap="none">
              <a:solidFill>
                <a:schemeClr val="lt2"/>
              </a:solidFill>
              <a:latin typeface="Arial"/>
              <a:ea typeface="Arial"/>
              <a:cs typeface="Arial"/>
              <a:sym typeface="Aria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cSld name="Title Slide Option3">
    <p:bg>
      <p:bgPr>
        <a:solidFill>
          <a:srgbClr val="595959"/>
        </a:solidFill>
        <a:effectLst/>
      </p:bgPr>
    </p:bg>
    <p:spTree>
      <p:nvGrpSpPr>
        <p:cNvPr id="1" name="Shape 46"/>
        <p:cNvGrpSpPr/>
        <p:nvPr/>
      </p:nvGrpSpPr>
      <p:grpSpPr>
        <a:xfrm>
          <a:off x="0" y="0"/>
          <a:ext cx="0" cy="0"/>
          <a:chOff x="0" y="0"/>
          <a:chExt cx="0" cy="0"/>
        </a:xfrm>
      </p:grpSpPr>
      <p:pic>
        <p:nvPicPr>
          <p:cNvPr id="47" name="Shape 47"/>
          <p:cNvPicPr preferRelativeResize="0"/>
          <p:nvPr/>
        </p:nvPicPr>
        <p:blipFill rotWithShape="1">
          <a:blip r:embed="rId2">
            <a:alphaModFix/>
          </a:blip>
          <a:srcRect/>
          <a:stretch/>
        </p:blipFill>
        <p:spPr>
          <a:xfrm>
            <a:off x="460375" y="409958"/>
            <a:ext cx="1144799" cy="809347"/>
          </a:xfrm>
          <a:prstGeom prst="rect">
            <a:avLst/>
          </a:prstGeom>
          <a:noFill/>
          <a:ln>
            <a:noFill/>
          </a:ln>
        </p:spPr>
      </p:pic>
      <p:sp>
        <p:nvSpPr>
          <p:cNvPr id="48" name="Shape 48"/>
          <p:cNvSpPr txBox="1">
            <a:spLocks noGrp="1"/>
          </p:cNvSpPr>
          <p:nvPr>
            <p:ph type="ctrTitle"/>
          </p:nvPr>
        </p:nvSpPr>
        <p:spPr>
          <a:xfrm>
            <a:off x="447675" y="1681200"/>
            <a:ext cx="3733800" cy="1977536"/>
          </a:xfrm>
          <a:prstGeom prst="rect">
            <a:avLst/>
          </a:prstGeom>
          <a:noFill/>
          <a:ln>
            <a:noFill/>
          </a:ln>
        </p:spPr>
        <p:txBody>
          <a:bodyPr lIns="91425" tIns="91425" rIns="91425" bIns="91425" anchor="t" anchorCtr="0"/>
          <a:lstStyle>
            <a:lvl1pPr marL="0" marR="0" lvl="0" indent="0" algn="l" rtl="0">
              <a:lnSpc>
                <a:spcPct val="116666"/>
              </a:lnSpc>
              <a:spcBef>
                <a:spcPts val="0"/>
              </a:spcBef>
              <a:buClr>
                <a:srgbClr val="FFFFFF"/>
              </a:buClr>
              <a:buFont typeface="Times New Roman"/>
              <a:buNone/>
              <a:defRPr sz="3600" b="1" i="0" u="none" strike="noStrike" cap="none">
                <a:solidFill>
                  <a:srgbClr val="FFFFFF"/>
                </a:solidFill>
                <a:latin typeface="Times New Roman"/>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49" name="Shape 49"/>
          <p:cNvSpPr txBox="1">
            <a:spLocks noGrp="1"/>
          </p:cNvSpPr>
          <p:nvPr>
            <p:ph type="subTitle" idx="1"/>
          </p:nvPr>
        </p:nvSpPr>
        <p:spPr>
          <a:xfrm>
            <a:off x="446400" y="4057200"/>
            <a:ext cx="3444109" cy="1130790"/>
          </a:xfrm>
          <a:prstGeom prst="rect">
            <a:avLst/>
          </a:prstGeom>
          <a:noFill/>
          <a:ln>
            <a:noFill/>
          </a:ln>
        </p:spPr>
        <p:txBody>
          <a:bodyPr lIns="91425" tIns="91425" rIns="91425" bIns="91425" anchor="t" anchorCtr="0"/>
          <a:lstStyle>
            <a:lvl1pPr marL="0" marR="0" lvl="0" indent="0" algn="l" rtl="0">
              <a:lnSpc>
                <a:spcPct val="133333"/>
              </a:lnSpc>
              <a:spcBef>
                <a:spcPts val="0"/>
              </a:spcBef>
              <a:spcAft>
                <a:spcPts val="0"/>
              </a:spcAft>
              <a:buClr>
                <a:schemeClr val="lt1"/>
              </a:buClr>
              <a:buFont typeface="Arial"/>
              <a:buNone/>
              <a:defRPr sz="1800" b="0" i="0" u="none" strike="noStrike" cap="none">
                <a:solidFill>
                  <a:schemeClr val="lt1"/>
                </a:solidFill>
                <a:latin typeface="Arial"/>
                <a:ea typeface="Arial"/>
                <a:cs typeface="Arial"/>
                <a:sym typeface="Arial"/>
              </a:defRPr>
            </a:lvl1pPr>
            <a:lvl2pPr marL="457200" marR="0" lvl="1" indent="0" algn="ctr" rtl="0">
              <a:lnSpc>
                <a:spcPct val="118750"/>
              </a:lnSpc>
              <a:spcBef>
                <a:spcPts val="0"/>
              </a:spcBef>
              <a:spcAft>
                <a:spcPts val="0"/>
              </a:spcAft>
              <a:buClr>
                <a:schemeClr val="lt2"/>
              </a:buClr>
              <a:buFont typeface="Arial"/>
              <a:buNone/>
              <a:defRPr sz="1600" b="0" i="0" u="none" strike="noStrike" cap="none">
                <a:solidFill>
                  <a:srgbClr val="888888"/>
                </a:solidFill>
                <a:latin typeface="Arial"/>
                <a:ea typeface="Arial"/>
                <a:cs typeface="Arial"/>
                <a:sym typeface="Arial"/>
              </a:defRPr>
            </a:lvl2pPr>
            <a:lvl3pPr marL="914400" marR="0" lvl="2" indent="0" algn="ctr" rtl="0">
              <a:lnSpc>
                <a:spcPct val="118750"/>
              </a:lnSpc>
              <a:spcBef>
                <a:spcPts val="0"/>
              </a:spcBef>
              <a:spcAft>
                <a:spcPts val="0"/>
              </a:spcAft>
              <a:buClr>
                <a:schemeClr val="accent4"/>
              </a:buClr>
              <a:buFont typeface="Arial"/>
              <a:buNone/>
              <a:defRPr sz="1600" b="0" i="0" u="none" strike="noStrike" cap="none">
                <a:solidFill>
                  <a:srgbClr val="888888"/>
                </a:solidFill>
                <a:latin typeface="Arial"/>
                <a:ea typeface="Arial"/>
                <a:cs typeface="Arial"/>
                <a:sym typeface="Arial"/>
              </a:defRPr>
            </a:lvl3pPr>
            <a:lvl4pPr marL="1371600" marR="0" lvl="3" indent="0" algn="ctr" rtl="0">
              <a:lnSpc>
                <a:spcPct val="125000"/>
              </a:lnSpc>
              <a:spcBef>
                <a:spcPts val="0"/>
              </a:spcBef>
              <a:spcAft>
                <a:spcPts val="850"/>
              </a:spcAft>
              <a:buClr>
                <a:schemeClr val="dk1"/>
              </a:buClr>
              <a:buFont typeface="Arial"/>
              <a:buNone/>
              <a:defRPr sz="1200" b="0" i="0" u="none" strike="noStrike" cap="none">
                <a:solidFill>
                  <a:srgbClr val="888888"/>
                </a:solidFill>
                <a:latin typeface="Arial"/>
                <a:ea typeface="Arial"/>
                <a:cs typeface="Arial"/>
                <a:sym typeface="Arial"/>
              </a:defRPr>
            </a:lvl4pPr>
            <a:lvl5pPr marL="1828800" marR="0" lvl="4" indent="0" algn="ctr" rtl="0">
              <a:spcBef>
                <a:spcPts val="360"/>
              </a:spcBef>
              <a:buClr>
                <a:srgbClr val="888888"/>
              </a:buClr>
              <a:buFont typeface="Arial"/>
              <a:buNone/>
              <a:defRPr sz="1800" b="0" i="0" u="none" strike="noStrike" cap="none">
                <a:solidFill>
                  <a:srgbClr val="888888"/>
                </a:solidFill>
                <a:latin typeface="Arial"/>
                <a:ea typeface="Arial"/>
                <a:cs typeface="Arial"/>
                <a:sym typeface="Arial"/>
              </a:defRPr>
            </a:lvl5pPr>
            <a:lvl6pPr marL="2286000" marR="0" lvl="5" indent="0" algn="ctr" rtl="0">
              <a:spcBef>
                <a:spcPts val="400"/>
              </a:spcBef>
              <a:buClr>
                <a:srgbClr val="888888"/>
              </a:buClr>
              <a:buFont typeface="Arial"/>
              <a:buNone/>
              <a:defRPr sz="2000" b="0" i="0" u="none" strike="noStrike" cap="none">
                <a:solidFill>
                  <a:srgbClr val="888888"/>
                </a:solidFill>
                <a:latin typeface="Arial"/>
                <a:ea typeface="Arial"/>
                <a:cs typeface="Arial"/>
                <a:sym typeface="Arial"/>
              </a:defRPr>
            </a:lvl6pPr>
            <a:lvl7pPr marL="2743200" marR="0" lvl="6" indent="0" algn="ctr" rtl="0">
              <a:spcBef>
                <a:spcPts val="400"/>
              </a:spcBef>
              <a:buClr>
                <a:srgbClr val="888888"/>
              </a:buClr>
              <a:buFont typeface="Arial"/>
              <a:buNone/>
              <a:defRPr sz="2000" b="0" i="0" u="none" strike="noStrike" cap="none">
                <a:solidFill>
                  <a:srgbClr val="888888"/>
                </a:solidFill>
                <a:latin typeface="Arial"/>
                <a:ea typeface="Arial"/>
                <a:cs typeface="Arial"/>
                <a:sym typeface="Arial"/>
              </a:defRPr>
            </a:lvl7pPr>
            <a:lvl8pPr marL="3200400" marR="0" lvl="7" indent="0" algn="ctr" rtl="0">
              <a:spcBef>
                <a:spcPts val="400"/>
              </a:spcBef>
              <a:buClr>
                <a:srgbClr val="888888"/>
              </a:buClr>
              <a:buFont typeface="Arial"/>
              <a:buNone/>
              <a:defRPr sz="2000" b="0" i="0" u="none" strike="noStrike" cap="none">
                <a:solidFill>
                  <a:srgbClr val="888888"/>
                </a:solidFill>
                <a:latin typeface="Arial"/>
                <a:ea typeface="Arial"/>
                <a:cs typeface="Arial"/>
                <a:sym typeface="Arial"/>
              </a:defRPr>
            </a:lvl8pPr>
            <a:lvl9pPr marL="3657600" marR="0" lvl="8" indent="0" algn="ctr" rtl="0">
              <a:spcBef>
                <a:spcPts val="400"/>
              </a:spcBef>
              <a:buClr>
                <a:srgbClr val="888888"/>
              </a:buClr>
              <a:buFont typeface="Arial"/>
              <a:buNone/>
              <a:defRPr sz="2000" b="0" i="0" u="none" strike="noStrike" cap="none">
                <a:solidFill>
                  <a:srgbClr val="888888"/>
                </a:solidFill>
                <a:latin typeface="Arial"/>
                <a:ea typeface="Arial"/>
                <a:cs typeface="Arial"/>
                <a:sym typeface="Arial"/>
              </a:defRPr>
            </a:lvl9pPr>
          </a:lstStyle>
          <a:p>
            <a:endParaRPr/>
          </a:p>
        </p:txBody>
      </p:sp>
      <p:sp>
        <p:nvSpPr>
          <p:cNvPr id="50" name="Shape 50"/>
          <p:cNvSpPr txBox="1">
            <a:spLocks noGrp="1"/>
          </p:cNvSpPr>
          <p:nvPr>
            <p:ph type="body" idx="2"/>
          </p:nvPr>
        </p:nvSpPr>
        <p:spPr>
          <a:xfrm>
            <a:off x="444522" y="6265862"/>
            <a:ext cx="3965553" cy="285750"/>
          </a:xfrm>
          <a:prstGeom prst="rect">
            <a:avLst/>
          </a:prstGeom>
          <a:noFill/>
          <a:ln>
            <a:noFill/>
          </a:ln>
        </p:spPr>
        <p:txBody>
          <a:bodyPr lIns="91425" tIns="91425" rIns="91425" bIns="91425" anchor="t" anchorCtr="0"/>
          <a:lstStyle>
            <a:lvl1pPr marL="0" marR="0" lvl="0" indent="0" algn="l" rtl="0">
              <a:lnSpc>
                <a:spcPct val="122222"/>
              </a:lnSpc>
              <a:spcBef>
                <a:spcPts val="0"/>
              </a:spcBef>
              <a:spcAft>
                <a:spcPts val="0"/>
              </a:spcAft>
              <a:buClr>
                <a:schemeClr val="lt1"/>
              </a:buClr>
              <a:buFont typeface="Arial"/>
              <a:buNone/>
              <a:defRPr sz="1800" b="0" i="0" u="none" strike="noStrike" cap="none">
                <a:solidFill>
                  <a:schemeClr val="lt1"/>
                </a:solidFill>
                <a:latin typeface="Arial"/>
                <a:ea typeface="Arial"/>
                <a:cs typeface="Arial"/>
                <a:sym typeface="Arial"/>
              </a:defRPr>
            </a:lvl1pPr>
            <a:lvl2pPr marL="180975" marR="0" lvl="1" indent="-79375" algn="l" rtl="0">
              <a:lnSpc>
                <a:spcPct val="118750"/>
              </a:lnSpc>
              <a:spcBef>
                <a:spcPts val="0"/>
              </a:spcBef>
              <a:spcAft>
                <a:spcPts val="0"/>
              </a:spcAft>
              <a:buClr>
                <a:schemeClr val="lt2"/>
              </a:buClr>
              <a:buSzPct val="100000"/>
              <a:buFont typeface="Arial"/>
              <a:buChar char="•"/>
              <a:defRPr sz="1600" b="0" i="0" u="none" strike="noStrike" cap="none">
                <a:solidFill>
                  <a:schemeClr val="dk1"/>
                </a:solidFill>
                <a:latin typeface="Arial"/>
                <a:ea typeface="Arial"/>
                <a:cs typeface="Arial"/>
                <a:sym typeface="Arial"/>
              </a:defRPr>
            </a:lvl2pPr>
            <a:lvl3pPr marL="352425" marR="0" lvl="2" indent="-73025" algn="l" rtl="0">
              <a:lnSpc>
                <a:spcPct val="118750"/>
              </a:lnSpc>
              <a:spcBef>
                <a:spcPts val="0"/>
              </a:spcBef>
              <a:spcAft>
                <a:spcPts val="0"/>
              </a:spcAft>
              <a:buClr>
                <a:schemeClr val="accent4"/>
              </a:buClr>
              <a:buSzPct val="100000"/>
              <a:buFont typeface="Arial"/>
              <a:buChar char="‒"/>
              <a:defRPr sz="1600" b="0" i="0" u="none" strike="noStrike" cap="none">
                <a:solidFill>
                  <a:schemeClr val="dk1"/>
                </a:solidFill>
                <a:latin typeface="Arial"/>
                <a:ea typeface="Arial"/>
                <a:cs typeface="Arial"/>
                <a:sym typeface="Arial"/>
              </a:defRPr>
            </a:lvl3pPr>
            <a:lvl4pPr marL="781050" marR="0" lvl="3" indent="-6350" algn="l" rtl="0">
              <a:lnSpc>
                <a:spcPct val="125000"/>
              </a:lnSpc>
              <a:spcBef>
                <a:spcPts val="0"/>
              </a:spcBef>
              <a:spcAft>
                <a:spcPts val="850"/>
              </a:spcAft>
              <a:buClr>
                <a:schemeClr val="dk1"/>
              </a:buClr>
              <a:buFont typeface="Arial"/>
              <a:buNone/>
              <a:defRPr sz="1200" b="0" i="0" u="none" strike="noStrike" cap="none">
                <a:solidFill>
                  <a:schemeClr val="lt2"/>
                </a:solidFill>
                <a:latin typeface="Arial"/>
                <a:ea typeface="Arial"/>
                <a:cs typeface="Arial"/>
                <a:sym typeface="Arial"/>
              </a:defRPr>
            </a:lvl4pPr>
            <a:lvl5pPr marL="2057400" marR="0" lvl="4" indent="-114300" algn="l" rtl="0">
              <a:spcBef>
                <a:spcPts val="360"/>
              </a:spcBef>
              <a:buClr>
                <a:schemeClr val="dk1"/>
              </a:buClr>
              <a:buSzPct val="100000"/>
              <a:buFont typeface="Arial"/>
              <a:buChar char="»"/>
              <a:defRPr sz="1800" b="0" i="0" u="none" strike="noStrike" cap="none">
                <a:solidFill>
                  <a:schemeClr val="dk1"/>
                </a:solidFill>
                <a:latin typeface="Arial"/>
                <a:ea typeface="Arial"/>
                <a:cs typeface="Arial"/>
                <a:sym typeface="Arial"/>
              </a:defRPr>
            </a:lvl5pPr>
            <a:lvl6pPr marL="2514600" marR="0" lvl="5"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51" name="Shape 51"/>
          <p:cNvSpPr>
            <a:spLocks noGrp="1"/>
          </p:cNvSpPr>
          <p:nvPr>
            <p:ph type="pic" idx="3"/>
          </p:nvPr>
        </p:nvSpPr>
        <p:spPr>
          <a:xfrm>
            <a:off x="4581526" y="0"/>
            <a:ext cx="4562474" cy="6858000"/>
          </a:xfrm>
          <a:prstGeom prst="rect">
            <a:avLst/>
          </a:prstGeom>
          <a:solidFill>
            <a:srgbClr val="BBBBBB"/>
          </a:solidFill>
          <a:ln>
            <a:noFill/>
          </a:ln>
        </p:spPr>
        <p:txBody>
          <a:bodyPr lIns="91425" tIns="91425" rIns="91425" bIns="91425" anchor="t" anchorCtr="0"/>
          <a:lstStyle>
            <a:lvl1pPr marL="0" marR="0" lvl="0" indent="0" algn="ctr" rtl="0">
              <a:lnSpc>
                <a:spcPct val="172727"/>
              </a:lnSpc>
              <a:spcBef>
                <a:spcPts val="0"/>
              </a:spcBef>
              <a:spcAft>
                <a:spcPts val="0"/>
              </a:spcAft>
              <a:buClr>
                <a:schemeClr val="dk1"/>
              </a:buClr>
              <a:buFont typeface="Arial"/>
              <a:buNone/>
              <a:defRPr sz="1100" b="0" i="0" u="none" strike="noStrike" cap="none">
                <a:solidFill>
                  <a:schemeClr val="dk1"/>
                </a:solidFill>
                <a:latin typeface="Arial"/>
                <a:ea typeface="Arial"/>
                <a:cs typeface="Arial"/>
                <a:sym typeface="Arial"/>
              </a:defRPr>
            </a:lvl1pPr>
            <a:lvl2pPr marL="180975" marR="0" lvl="1" indent="-79375" algn="l" rtl="0">
              <a:lnSpc>
                <a:spcPct val="118750"/>
              </a:lnSpc>
              <a:spcBef>
                <a:spcPts val="0"/>
              </a:spcBef>
              <a:spcAft>
                <a:spcPts val="0"/>
              </a:spcAft>
              <a:buClr>
                <a:schemeClr val="lt2"/>
              </a:buClr>
              <a:buSzPct val="100000"/>
              <a:buFont typeface="Arial"/>
              <a:buChar char="•"/>
              <a:defRPr sz="1600" b="0" i="0" u="none" strike="noStrike" cap="none">
                <a:solidFill>
                  <a:schemeClr val="dk1"/>
                </a:solidFill>
                <a:latin typeface="Arial"/>
                <a:ea typeface="Arial"/>
                <a:cs typeface="Arial"/>
                <a:sym typeface="Arial"/>
              </a:defRPr>
            </a:lvl2pPr>
            <a:lvl3pPr marL="352425" marR="0" lvl="2" indent="-73025" algn="l" rtl="0">
              <a:lnSpc>
                <a:spcPct val="118750"/>
              </a:lnSpc>
              <a:spcBef>
                <a:spcPts val="0"/>
              </a:spcBef>
              <a:spcAft>
                <a:spcPts val="0"/>
              </a:spcAft>
              <a:buClr>
                <a:schemeClr val="accent4"/>
              </a:buClr>
              <a:buSzPct val="100000"/>
              <a:buFont typeface="Arial"/>
              <a:buChar char="‒"/>
              <a:defRPr sz="1600" b="0" i="0" u="none" strike="noStrike" cap="none">
                <a:solidFill>
                  <a:schemeClr val="dk1"/>
                </a:solidFill>
                <a:latin typeface="Arial"/>
                <a:ea typeface="Arial"/>
                <a:cs typeface="Arial"/>
                <a:sym typeface="Arial"/>
              </a:defRPr>
            </a:lvl3pPr>
            <a:lvl4pPr marL="781050" marR="0" lvl="3" indent="-6350" algn="l" rtl="0">
              <a:lnSpc>
                <a:spcPct val="125000"/>
              </a:lnSpc>
              <a:spcBef>
                <a:spcPts val="0"/>
              </a:spcBef>
              <a:spcAft>
                <a:spcPts val="850"/>
              </a:spcAft>
              <a:buClr>
                <a:schemeClr val="dk1"/>
              </a:buClr>
              <a:buFont typeface="Arial"/>
              <a:buNone/>
              <a:defRPr sz="1200" b="0" i="0" u="none" strike="noStrike" cap="none">
                <a:solidFill>
                  <a:schemeClr val="lt2"/>
                </a:solidFill>
                <a:latin typeface="Arial"/>
                <a:ea typeface="Arial"/>
                <a:cs typeface="Arial"/>
                <a:sym typeface="Arial"/>
              </a:defRPr>
            </a:lvl4pPr>
            <a:lvl5pPr marL="2057400" marR="0" lvl="4" indent="-114300" algn="l" rtl="0">
              <a:spcBef>
                <a:spcPts val="360"/>
              </a:spcBef>
              <a:buClr>
                <a:schemeClr val="dk1"/>
              </a:buClr>
              <a:buSzPct val="100000"/>
              <a:buFont typeface="Arial"/>
              <a:buChar char="»"/>
              <a:defRPr sz="1800" b="0" i="0" u="none" strike="noStrike" cap="none">
                <a:solidFill>
                  <a:schemeClr val="dk1"/>
                </a:solidFill>
                <a:latin typeface="Arial"/>
                <a:ea typeface="Arial"/>
                <a:cs typeface="Arial"/>
                <a:sym typeface="Arial"/>
              </a:defRPr>
            </a:lvl5pPr>
            <a:lvl6pPr marL="2514600" marR="0" lvl="5"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cSld name="Divider Option 5">
    <p:bg>
      <p:bgPr>
        <a:blipFill rotWithShape="1">
          <a:blip r:embed="rId2">
            <a:alphaModFix/>
          </a:blip>
          <a:stretch>
            <a:fillRect l="-32998" r="-32998"/>
          </a:stretch>
        </a:blipFill>
        <a:effectLst/>
      </p:bgPr>
    </p:bg>
    <p:spTree>
      <p:nvGrpSpPr>
        <p:cNvPr id="1" name="Shape 52"/>
        <p:cNvGrpSpPr/>
        <p:nvPr/>
      </p:nvGrpSpPr>
      <p:grpSpPr>
        <a:xfrm>
          <a:off x="0" y="0"/>
          <a:ext cx="0" cy="0"/>
          <a:chOff x="0" y="0"/>
          <a:chExt cx="0" cy="0"/>
        </a:xfrm>
      </p:grpSpPr>
      <p:sp>
        <p:nvSpPr>
          <p:cNvPr id="53" name="Shape 53"/>
          <p:cNvSpPr/>
          <p:nvPr/>
        </p:nvSpPr>
        <p:spPr>
          <a:xfrm>
            <a:off x="1971675" y="784222"/>
            <a:ext cx="5210174" cy="5422208"/>
          </a:xfrm>
          <a:custGeom>
            <a:avLst/>
            <a:gdLst/>
            <a:ahLst/>
            <a:cxnLst/>
            <a:rect l="0" t="0" r="0" b="0"/>
            <a:pathLst>
              <a:path w="120000" h="120000" extrusionOk="0">
                <a:moveTo>
                  <a:pt x="116779" y="73492"/>
                </a:moveTo>
                <a:cubicBezTo>
                  <a:pt x="119504" y="63571"/>
                  <a:pt x="120000" y="53492"/>
                  <a:pt x="118017" y="44285"/>
                </a:cubicBezTo>
                <a:cubicBezTo>
                  <a:pt x="117357" y="41190"/>
                  <a:pt x="116366" y="38095"/>
                  <a:pt x="115127" y="35238"/>
                </a:cubicBezTo>
                <a:cubicBezTo>
                  <a:pt x="108107" y="19285"/>
                  <a:pt x="92085" y="7380"/>
                  <a:pt x="72181" y="3333"/>
                </a:cubicBezTo>
                <a:cubicBezTo>
                  <a:pt x="55746" y="0"/>
                  <a:pt x="38981" y="2698"/>
                  <a:pt x="25189" y="10952"/>
                </a:cubicBezTo>
                <a:cubicBezTo>
                  <a:pt x="16434" y="16190"/>
                  <a:pt x="9745" y="22936"/>
                  <a:pt x="5863" y="30396"/>
                </a:cubicBezTo>
                <a:cubicBezTo>
                  <a:pt x="1486" y="38809"/>
                  <a:pt x="0" y="49523"/>
                  <a:pt x="1486" y="61507"/>
                </a:cubicBezTo>
                <a:cubicBezTo>
                  <a:pt x="2477" y="68333"/>
                  <a:pt x="4294" y="75079"/>
                  <a:pt x="7102" y="81349"/>
                </a:cubicBezTo>
                <a:cubicBezTo>
                  <a:pt x="7102" y="81428"/>
                  <a:pt x="7102" y="81428"/>
                  <a:pt x="7102" y="81428"/>
                </a:cubicBezTo>
                <a:cubicBezTo>
                  <a:pt x="13131" y="95158"/>
                  <a:pt x="22876" y="105793"/>
                  <a:pt x="35182" y="112063"/>
                </a:cubicBezTo>
                <a:cubicBezTo>
                  <a:pt x="49635" y="119444"/>
                  <a:pt x="65822" y="120000"/>
                  <a:pt x="80770" y="113730"/>
                </a:cubicBezTo>
                <a:cubicBezTo>
                  <a:pt x="98279" y="106507"/>
                  <a:pt x="111741" y="91428"/>
                  <a:pt x="116779" y="73492"/>
                </a:cubicBezTo>
              </a:path>
            </a:pathLst>
          </a:custGeom>
          <a:solidFill>
            <a:srgbClr val="FFFFFF"/>
          </a:solidFill>
          <a:ln>
            <a:noFill/>
          </a:ln>
        </p:spPr>
        <p:txBody>
          <a:bodyPr lIns="91425" tIns="45700" rIns="91425" bIns="45700" anchor="t" anchorCtr="0">
            <a:noAutofit/>
          </a:bodyPr>
          <a:lstStyle/>
          <a:p>
            <a:pPr marL="0" marR="0" lvl="0" indent="0" algn="l" rtl="0">
              <a:spcBef>
                <a:spcPts val="0"/>
              </a:spcBef>
              <a:buNone/>
            </a:pPr>
            <a:endParaRPr sz="1800">
              <a:solidFill>
                <a:schemeClr val="dk2"/>
              </a:solidFill>
              <a:latin typeface="Arial"/>
              <a:ea typeface="Arial"/>
              <a:cs typeface="Arial"/>
              <a:sym typeface="Arial"/>
            </a:endParaRPr>
          </a:p>
        </p:txBody>
      </p:sp>
      <p:sp>
        <p:nvSpPr>
          <p:cNvPr id="54" name="Shape 54"/>
          <p:cNvSpPr txBox="1">
            <a:spLocks noGrp="1"/>
          </p:cNvSpPr>
          <p:nvPr>
            <p:ph type="ctrTitle"/>
          </p:nvPr>
        </p:nvSpPr>
        <p:spPr>
          <a:xfrm>
            <a:off x="2430000" y="2973600"/>
            <a:ext cx="4283999" cy="1043999"/>
          </a:xfrm>
          <a:prstGeom prst="rect">
            <a:avLst/>
          </a:prstGeom>
          <a:noFill/>
          <a:ln>
            <a:noFill/>
          </a:ln>
        </p:spPr>
        <p:txBody>
          <a:bodyPr lIns="91425" tIns="91425" rIns="91425" bIns="91425" anchor="ctr" anchorCtr="0"/>
          <a:lstStyle>
            <a:lvl1pPr marL="0" marR="0" lvl="0" indent="0" algn="ctr" rtl="0">
              <a:lnSpc>
                <a:spcPct val="105882"/>
              </a:lnSpc>
              <a:spcBef>
                <a:spcPts val="0"/>
              </a:spcBef>
              <a:buClr>
                <a:schemeClr val="dk2"/>
              </a:buClr>
              <a:buFont typeface="Times New Roman"/>
              <a:buNone/>
              <a:defRPr sz="3400" b="1" i="0" u="none" strike="noStrike" cap="none">
                <a:solidFill>
                  <a:schemeClr val="dk2"/>
                </a:solidFill>
                <a:latin typeface="Times New Roman"/>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6"/>
        <p:cNvGrpSpPr/>
        <p:nvPr/>
      </p:nvGrpSpPr>
      <p:grpSpPr>
        <a:xfrm>
          <a:off x="0" y="0"/>
          <a:ext cx="0" cy="0"/>
          <a:chOff x="0" y="0"/>
          <a:chExt cx="0" cy="0"/>
        </a:xfrm>
      </p:grpSpPr>
      <p:sp>
        <p:nvSpPr>
          <p:cNvPr id="7" name="Shape 7"/>
          <p:cNvSpPr txBox="1">
            <a:spLocks noGrp="1"/>
          </p:cNvSpPr>
          <p:nvPr>
            <p:ph type="title"/>
          </p:nvPr>
        </p:nvSpPr>
        <p:spPr>
          <a:xfrm>
            <a:off x="541337" y="417599"/>
            <a:ext cx="5983288" cy="906375"/>
          </a:xfrm>
          <a:prstGeom prst="rect">
            <a:avLst/>
          </a:prstGeom>
          <a:noFill/>
          <a:ln>
            <a:noFill/>
          </a:ln>
        </p:spPr>
        <p:txBody>
          <a:bodyPr lIns="91425" tIns="91425" rIns="91425" bIns="91425" anchor="t" anchorCtr="0"/>
          <a:lstStyle>
            <a:lvl1pPr marL="0" marR="0" lvl="0" indent="0" algn="l" rtl="0">
              <a:lnSpc>
                <a:spcPct val="117647"/>
              </a:lnSpc>
              <a:spcBef>
                <a:spcPts val="0"/>
              </a:spcBef>
              <a:buClr>
                <a:schemeClr val="dk1"/>
              </a:buClr>
              <a:buFont typeface="Times New Roman"/>
              <a:buNone/>
              <a:defRPr sz="3400" b="1" i="0" u="none" strike="noStrike" cap="none">
                <a:solidFill>
                  <a:schemeClr val="dk1"/>
                </a:solidFill>
                <a:latin typeface="Times New Roman"/>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8" name="Shape 8"/>
          <p:cNvSpPr txBox="1">
            <a:spLocks noGrp="1"/>
          </p:cNvSpPr>
          <p:nvPr>
            <p:ph type="body" idx="1"/>
          </p:nvPr>
        </p:nvSpPr>
        <p:spPr>
          <a:xfrm>
            <a:off x="534899" y="1704975"/>
            <a:ext cx="6001130" cy="4285174"/>
          </a:xfrm>
          <a:prstGeom prst="rect">
            <a:avLst/>
          </a:prstGeom>
          <a:noFill/>
          <a:ln>
            <a:noFill/>
          </a:ln>
        </p:spPr>
        <p:txBody>
          <a:bodyPr lIns="91425" tIns="91425" rIns="91425" bIns="91425" anchor="t" anchorCtr="0"/>
          <a:lstStyle>
            <a:lvl1pPr marL="0" marR="0" lvl="0" indent="0" algn="l" rtl="0">
              <a:lnSpc>
                <a:spcPct val="118750"/>
              </a:lnSpc>
              <a:spcBef>
                <a:spcPts val="0"/>
              </a:spcBef>
              <a:spcAft>
                <a:spcPts val="0"/>
              </a:spcAft>
              <a:buClr>
                <a:schemeClr val="dk1"/>
              </a:buClr>
              <a:buFont typeface="Arial"/>
              <a:buNone/>
              <a:defRPr sz="1600" b="0" i="0" u="none" strike="noStrike" cap="none">
                <a:solidFill>
                  <a:schemeClr val="dk1"/>
                </a:solidFill>
                <a:latin typeface="Arial"/>
                <a:ea typeface="Arial"/>
                <a:cs typeface="Arial"/>
                <a:sym typeface="Arial"/>
              </a:defRPr>
            </a:lvl1pPr>
            <a:lvl2pPr marL="180975" marR="0" lvl="1" indent="-79375" algn="l" rtl="0">
              <a:lnSpc>
                <a:spcPct val="118750"/>
              </a:lnSpc>
              <a:spcBef>
                <a:spcPts val="0"/>
              </a:spcBef>
              <a:spcAft>
                <a:spcPts val="0"/>
              </a:spcAft>
              <a:buClr>
                <a:schemeClr val="lt2"/>
              </a:buClr>
              <a:buSzPct val="100000"/>
              <a:buFont typeface="Arial"/>
              <a:buChar char="•"/>
              <a:defRPr sz="1600" b="0" i="0" u="none" strike="noStrike" cap="none">
                <a:solidFill>
                  <a:schemeClr val="dk1"/>
                </a:solidFill>
                <a:latin typeface="Arial"/>
                <a:ea typeface="Arial"/>
                <a:cs typeface="Arial"/>
                <a:sym typeface="Arial"/>
              </a:defRPr>
            </a:lvl2pPr>
            <a:lvl3pPr marL="352425" marR="0" lvl="2" indent="-73025" algn="l" rtl="0">
              <a:lnSpc>
                <a:spcPct val="118750"/>
              </a:lnSpc>
              <a:spcBef>
                <a:spcPts val="0"/>
              </a:spcBef>
              <a:spcAft>
                <a:spcPts val="0"/>
              </a:spcAft>
              <a:buClr>
                <a:schemeClr val="accent4"/>
              </a:buClr>
              <a:buSzPct val="100000"/>
              <a:buFont typeface="Arial"/>
              <a:buChar char="‒"/>
              <a:defRPr sz="1600" b="0" i="0" u="none" strike="noStrike" cap="none">
                <a:solidFill>
                  <a:schemeClr val="dk1"/>
                </a:solidFill>
                <a:latin typeface="Arial"/>
                <a:ea typeface="Arial"/>
                <a:cs typeface="Arial"/>
                <a:sym typeface="Arial"/>
              </a:defRPr>
            </a:lvl3pPr>
            <a:lvl4pPr marL="781050" marR="0" lvl="3" indent="-6350" algn="l" rtl="0">
              <a:lnSpc>
                <a:spcPct val="125000"/>
              </a:lnSpc>
              <a:spcBef>
                <a:spcPts val="0"/>
              </a:spcBef>
              <a:spcAft>
                <a:spcPts val="850"/>
              </a:spcAft>
              <a:buClr>
                <a:schemeClr val="dk1"/>
              </a:buClr>
              <a:buFont typeface="Arial"/>
              <a:buNone/>
              <a:defRPr sz="1200" b="0" i="0" u="none" strike="noStrike" cap="none">
                <a:solidFill>
                  <a:schemeClr val="lt2"/>
                </a:solidFill>
                <a:latin typeface="Arial"/>
                <a:ea typeface="Arial"/>
                <a:cs typeface="Arial"/>
                <a:sym typeface="Arial"/>
              </a:defRPr>
            </a:lvl4pPr>
            <a:lvl5pPr marL="2057400" marR="0" lvl="4" indent="-114300" algn="l" rtl="0">
              <a:spcBef>
                <a:spcPts val="360"/>
              </a:spcBef>
              <a:buClr>
                <a:schemeClr val="dk1"/>
              </a:buClr>
              <a:buSzPct val="100000"/>
              <a:buFont typeface="Arial"/>
              <a:buChar char="»"/>
              <a:defRPr sz="1800" b="0" i="0" u="none" strike="noStrike" cap="none">
                <a:solidFill>
                  <a:schemeClr val="dk1"/>
                </a:solidFill>
                <a:latin typeface="Arial"/>
                <a:ea typeface="Arial"/>
                <a:cs typeface="Arial"/>
                <a:sym typeface="Arial"/>
              </a:defRPr>
            </a:lvl5pPr>
            <a:lvl6pPr marL="2514600" marR="0" lvl="5"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9pPr>
          </a:lstStyle>
          <a:p>
            <a:endParaRPr/>
          </a:p>
        </p:txBody>
      </p:sp>
      <p:cxnSp>
        <p:nvCxnSpPr>
          <p:cNvPr id="9" name="Shape 9"/>
          <p:cNvCxnSpPr/>
          <p:nvPr/>
        </p:nvCxnSpPr>
        <p:spPr>
          <a:xfrm>
            <a:off x="8465042" y="6504780"/>
            <a:ext cx="0" cy="86399"/>
          </a:xfrm>
          <a:prstGeom prst="straightConnector1">
            <a:avLst/>
          </a:prstGeom>
          <a:noFill/>
          <a:ln w="9525" cap="flat" cmpd="sng">
            <a:solidFill>
              <a:schemeClr val="lt2"/>
            </a:solidFill>
            <a:prstDash val="solid"/>
            <a:round/>
            <a:headEnd type="none" w="med" len="med"/>
            <a:tailEnd type="none" w="med" len="med"/>
          </a:ln>
        </p:spPr>
      </p:cxnSp>
      <p:sp>
        <p:nvSpPr>
          <p:cNvPr id="10" name="Shape 10"/>
          <p:cNvSpPr txBox="1">
            <a:spLocks noGrp="1"/>
          </p:cNvSpPr>
          <p:nvPr>
            <p:ph type="sldNum" idx="12"/>
          </p:nvPr>
        </p:nvSpPr>
        <p:spPr>
          <a:xfrm>
            <a:off x="8497764" y="6489578"/>
            <a:ext cx="433137" cy="125533"/>
          </a:xfrm>
          <a:prstGeom prst="rect">
            <a:avLst/>
          </a:prstGeom>
          <a:noFill/>
          <a:ln>
            <a:noFill/>
          </a:ln>
        </p:spPr>
        <p:txBody>
          <a:bodyPr lIns="0" tIns="0" rIns="0" bIns="0" anchor="ctr" anchorCtr="0">
            <a:noAutofit/>
          </a:bodyPr>
          <a:lstStyle/>
          <a:p>
            <a:pPr marL="0" marR="0" lvl="0" indent="0" algn="l" rtl="0">
              <a:spcBef>
                <a:spcPts val="0"/>
              </a:spcBef>
              <a:buSzPct val="25000"/>
              <a:buNone/>
            </a:pPr>
            <a:fld id="{00000000-1234-1234-1234-123412341234}" type="slidenum">
              <a:rPr lang="en-GB" sz="800" b="1" i="0" u="none" strike="noStrike" cap="none">
                <a:solidFill>
                  <a:schemeClr val="lt2"/>
                </a:solidFill>
                <a:latin typeface="Arial"/>
                <a:ea typeface="Arial"/>
                <a:cs typeface="Arial"/>
                <a:sym typeface="Arial"/>
              </a:rPr>
              <a:t>‹#›</a:t>
            </a:fld>
            <a:endParaRPr lang="en-GB" sz="800" b="1" i="0" u="none" strike="noStrike" cap="none">
              <a:solidFill>
                <a:schemeClr val="lt2"/>
              </a:solidFill>
              <a:latin typeface="Arial"/>
              <a:ea typeface="Arial"/>
              <a:cs typeface="Arial"/>
              <a:sym typeface="Arial"/>
            </a:endParaRPr>
          </a:p>
        </p:txBody>
      </p:sp>
      <p:pic>
        <p:nvPicPr>
          <p:cNvPr id="11" name="Shape 11"/>
          <p:cNvPicPr preferRelativeResize="0"/>
          <p:nvPr/>
        </p:nvPicPr>
        <p:blipFill rotWithShape="1">
          <a:blip r:embed="rId29">
            <a:alphaModFix/>
          </a:blip>
          <a:srcRect/>
          <a:stretch/>
        </p:blipFill>
        <p:spPr>
          <a:xfrm>
            <a:off x="500410" y="6376789"/>
            <a:ext cx="917999" cy="279914"/>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 id="2147483668" r:id="rId20"/>
    <p:sldLayoutId id="2147483669" r:id="rId21"/>
    <p:sldLayoutId id="2147483670" r:id="rId22"/>
    <p:sldLayoutId id="2147483671" r:id="rId23"/>
    <p:sldLayoutId id="2147483672" r:id="rId24"/>
    <p:sldLayoutId id="2147483673" r:id="rId25"/>
    <p:sldLayoutId id="2147483674" r:id="rId26"/>
    <p:sldLayoutId id="2147483676" r:id="rId27"/>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16.xml"/><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17.xml"/><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8.xml"/><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9.xml"/><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1.xml"/><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hyperlink" Target="mailto:bridget.stait@pearson.com" TargetMode="External"/><Relationship Id="rId7" Type="http://schemas.openxmlformats.org/officeDocument/2006/relationships/hyperlink" Target="mailto:highernational@pearson.com" TargetMode="External"/><Relationship Id="rId2" Type="http://schemas.openxmlformats.org/officeDocument/2006/relationships/notesSlide" Target="../notesSlides/notesSlide22.xml"/><Relationship Id="rId1" Type="http://schemas.openxmlformats.org/officeDocument/2006/relationships/slideLayout" Target="../slideLayouts/slideLayout4.xml"/><Relationship Id="rId6" Type="http://schemas.openxmlformats.org/officeDocument/2006/relationships/hyperlink" Target="mailto:Ian.Moores@pearson.com" TargetMode="External"/><Relationship Id="rId5" Type="http://schemas.openxmlformats.org/officeDocument/2006/relationships/hyperlink" Target="mailto:nigel.lofthouse@pearson.com" TargetMode="External"/><Relationship Id="rId4" Type="http://schemas.openxmlformats.org/officeDocument/2006/relationships/hyperlink" Target="mailto:qualitynominees@pearson.com" TargetMode="External"/></Relationships>
</file>

<file path=ppt/slides/_rels/slide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hyperlink" Target="http://qualifications.pearson.com/en/qualifications/btec-technicals/engineering.html" TargetMode="External"/><Relationship Id="rId2" Type="http://schemas.openxmlformats.org/officeDocument/2006/relationships/notesSlide" Target="../notesSlides/notesSlide1.xml"/><Relationship Id="rId1" Type="http://schemas.openxmlformats.org/officeDocument/2006/relationships/slideLayout" Target="../slideLayouts/slideLayout6.xml"/><Relationship Id="rId5" Type="http://schemas.openxmlformats.org/officeDocument/2006/relationships/hyperlink" Target="http://qualifications.pearson.com/content/dam/pdf/BTEC%20Technicals/engineering/2017/specification-and-sample-assessments/9781446938874_BTEC_L2_Dip_Eng_spec.pdf" TargetMode="External"/><Relationship Id="rId4" Type="http://schemas.openxmlformats.org/officeDocument/2006/relationships/image" Target="../media/image12.png"/></Relationships>
</file>

<file path=ppt/slides/_rels/slide8.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a:t>NFEC Forum May 2017</a:t>
            </a:r>
            <a:br>
              <a:rPr lang="en-GB" dirty="0"/>
            </a:br>
            <a:r>
              <a:rPr lang="en-GB" dirty="0"/>
              <a:t>Pearson update</a:t>
            </a:r>
          </a:p>
        </p:txBody>
      </p:sp>
    </p:spTree>
    <p:extLst>
      <p:ext uri="{BB962C8B-B14F-4D97-AF65-F5344CB8AC3E}">
        <p14:creationId xmlns:p14="http://schemas.microsoft.com/office/powerpoint/2010/main" val="413677753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94"/>
        <p:cNvGrpSpPr/>
        <p:nvPr/>
      </p:nvGrpSpPr>
      <p:grpSpPr>
        <a:xfrm>
          <a:off x="0" y="0"/>
          <a:ext cx="0" cy="0"/>
          <a:chOff x="0" y="0"/>
          <a:chExt cx="0" cy="0"/>
        </a:xfrm>
      </p:grpSpPr>
      <p:sp>
        <p:nvSpPr>
          <p:cNvPr id="195" name="Shape 195"/>
          <p:cNvSpPr txBox="1">
            <a:spLocks noGrp="1"/>
          </p:cNvSpPr>
          <p:nvPr>
            <p:ph type="title"/>
          </p:nvPr>
        </p:nvSpPr>
        <p:spPr>
          <a:xfrm>
            <a:off x="4530107" y="394300"/>
            <a:ext cx="3681163" cy="626979"/>
          </a:xfrm>
          <a:prstGeom prst="rect">
            <a:avLst/>
          </a:prstGeom>
          <a:noFill/>
          <a:ln>
            <a:noFill/>
          </a:ln>
        </p:spPr>
        <p:txBody>
          <a:bodyPr lIns="0" tIns="0" rIns="0" bIns="0" anchor="t" anchorCtr="0">
            <a:noAutofit/>
          </a:bodyPr>
          <a:lstStyle/>
          <a:p>
            <a:pPr marL="0" marR="0" lvl="0" indent="0" algn="l" rtl="0">
              <a:lnSpc>
                <a:spcPct val="117647"/>
              </a:lnSpc>
              <a:spcBef>
                <a:spcPts val="0"/>
              </a:spcBef>
              <a:buClr>
                <a:schemeClr val="lt2"/>
              </a:buClr>
              <a:buSzPct val="25000"/>
              <a:buFont typeface="Times New Roman"/>
              <a:buNone/>
            </a:pPr>
            <a:r>
              <a:rPr lang="en-GB" sz="3400" b="1" i="0" u="none" strike="noStrike" cap="none" dirty="0">
                <a:solidFill>
                  <a:schemeClr val="lt2"/>
                </a:solidFill>
                <a:latin typeface="Times New Roman"/>
                <a:ea typeface="Times New Roman"/>
                <a:cs typeface="Times New Roman"/>
                <a:sym typeface="Times New Roman"/>
              </a:rPr>
              <a:t>Overview</a:t>
            </a:r>
          </a:p>
        </p:txBody>
      </p:sp>
      <p:sp>
        <p:nvSpPr>
          <p:cNvPr id="196" name="Shape 196"/>
          <p:cNvSpPr txBox="1">
            <a:spLocks noGrp="1"/>
          </p:cNvSpPr>
          <p:nvPr>
            <p:ph type="body" idx="1"/>
          </p:nvPr>
        </p:nvSpPr>
        <p:spPr>
          <a:xfrm>
            <a:off x="3640347" y="1190445"/>
            <a:ext cx="5290553" cy="5667555"/>
          </a:xfrm>
          <a:prstGeom prst="rect">
            <a:avLst/>
          </a:prstGeom>
          <a:noFill/>
          <a:ln>
            <a:noFill/>
          </a:ln>
        </p:spPr>
        <p:txBody>
          <a:bodyPr lIns="0" tIns="0" rIns="0" bIns="0" anchor="t" anchorCtr="0">
            <a:noAutofit/>
          </a:bodyPr>
          <a:lstStyle/>
          <a:p>
            <a:pPr marL="0" marR="0" lvl="0" indent="0" algn="l" rtl="0">
              <a:lnSpc>
                <a:spcPct val="118750"/>
              </a:lnSpc>
              <a:spcBef>
                <a:spcPts val="0"/>
              </a:spcBef>
              <a:spcAft>
                <a:spcPts val="0"/>
              </a:spcAft>
              <a:buClr>
                <a:schemeClr val="dk1"/>
              </a:buClr>
              <a:buSzPct val="25000"/>
              <a:buFont typeface="Arial"/>
              <a:buNone/>
            </a:pPr>
            <a:r>
              <a:rPr lang="en-GB" sz="2000" b="0" i="0" u="none" strike="noStrike" cap="none" dirty="0">
                <a:solidFill>
                  <a:schemeClr val="dk1"/>
                </a:solidFill>
                <a:latin typeface="Arial"/>
                <a:ea typeface="Arial"/>
                <a:cs typeface="Arial"/>
                <a:sym typeface="Arial"/>
              </a:rPr>
              <a:t>Higher National Certificate (HNC) is a Level 4 qualification made up of 120 credits. </a:t>
            </a:r>
          </a:p>
          <a:p>
            <a:pPr marL="0" marR="0" lvl="0" indent="0" algn="l" rtl="0">
              <a:lnSpc>
                <a:spcPct val="118750"/>
              </a:lnSpc>
              <a:spcBef>
                <a:spcPts val="0"/>
              </a:spcBef>
              <a:spcAft>
                <a:spcPts val="0"/>
              </a:spcAft>
              <a:buClr>
                <a:schemeClr val="dk1"/>
              </a:buClr>
              <a:buSzPct val="25000"/>
              <a:buFont typeface="Arial"/>
              <a:buNone/>
            </a:pPr>
            <a:endParaRPr sz="2000" b="0" i="0" u="none" strike="noStrike" cap="none" dirty="0">
              <a:solidFill>
                <a:schemeClr val="dk1"/>
              </a:solidFill>
              <a:latin typeface="Arial"/>
              <a:ea typeface="Arial"/>
              <a:cs typeface="Arial"/>
              <a:sym typeface="Arial"/>
            </a:endParaRPr>
          </a:p>
          <a:p>
            <a:pPr marL="0" marR="0" lvl="0" indent="0" algn="l" rtl="0">
              <a:lnSpc>
                <a:spcPct val="118750"/>
              </a:lnSpc>
              <a:spcBef>
                <a:spcPts val="0"/>
              </a:spcBef>
              <a:spcAft>
                <a:spcPts val="0"/>
              </a:spcAft>
              <a:buClr>
                <a:schemeClr val="dk1"/>
              </a:buClr>
              <a:buSzPct val="25000"/>
              <a:buFont typeface="Arial"/>
              <a:buNone/>
            </a:pPr>
            <a:r>
              <a:rPr lang="en-GB" sz="2000" b="0" i="0" u="none" strike="noStrike" cap="none" dirty="0">
                <a:solidFill>
                  <a:schemeClr val="dk1"/>
                </a:solidFill>
                <a:latin typeface="Arial"/>
                <a:ea typeface="Arial"/>
                <a:cs typeface="Arial"/>
                <a:sym typeface="Arial"/>
              </a:rPr>
              <a:t>Higher National Diploma (HND) is a Level 4 and Level 5 qualification made up of 240 credits. </a:t>
            </a:r>
          </a:p>
          <a:p>
            <a:pPr marL="0" marR="0" lvl="0" indent="0" algn="l" rtl="0">
              <a:lnSpc>
                <a:spcPct val="118750"/>
              </a:lnSpc>
              <a:spcBef>
                <a:spcPts val="0"/>
              </a:spcBef>
              <a:spcAft>
                <a:spcPts val="0"/>
              </a:spcAft>
              <a:buClr>
                <a:schemeClr val="dk1"/>
              </a:buClr>
              <a:buSzPct val="25000"/>
              <a:buFont typeface="Arial"/>
              <a:buNone/>
            </a:pPr>
            <a:r>
              <a:rPr lang="en-GB" sz="2000" b="0" i="0" u="none" strike="noStrike" cap="none" dirty="0">
                <a:solidFill>
                  <a:schemeClr val="dk1"/>
                </a:solidFill>
                <a:latin typeface="Arial"/>
                <a:ea typeface="Arial"/>
                <a:cs typeface="Arial"/>
                <a:sym typeface="Arial"/>
              </a:rPr>
              <a:t>Usually studied full-time over two years, or part-time over four years. </a:t>
            </a:r>
          </a:p>
          <a:p>
            <a:pPr marL="0" marR="0" lvl="0" indent="0" algn="l" rtl="0">
              <a:lnSpc>
                <a:spcPct val="118750"/>
              </a:lnSpc>
              <a:spcBef>
                <a:spcPts val="0"/>
              </a:spcBef>
              <a:spcAft>
                <a:spcPts val="0"/>
              </a:spcAft>
              <a:buClr>
                <a:schemeClr val="dk1"/>
              </a:buClr>
              <a:buSzPct val="25000"/>
              <a:buFont typeface="Arial"/>
              <a:buNone/>
            </a:pPr>
            <a:endParaRPr sz="2000" b="0" i="0" u="none" strike="noStrike" cap="none" dirty="0">
              <a:solidFill>
                <a:schemeClr val="dk1"/>
              </a:solidFill>
              <a:latin typeface="Arial"/>
              <a:ea typeface="Arial"/>
              <a:cs typeface="Arial"/>
              <a:sym typeface="Arial"/>
            </a:endParaRPr>
          </a:p>
          <a:p>
            <a:pPr marL="0" marR="0" lvl="0" indent="0" algn="l" rtl="0">
              <a:lnSpc>
                <a:spcPct val="118750"/>
              </a:lnSpc>
              <a:spcBef>
                <a:spcPts val="0"/>
              </a:spcBef>
              <a:spcAft>
                <a:spcPts val="0"/>
              </a:spcAft>
              <a:buClr>
                <a:schemeClr val="dk1"/>
              </a:buClr>
              <a:buSzPct val="25000"/>
              <a:buFont typeface="Arial"/>
              <a:buNone/>
            </a:pPr>
            <a:r>
              <a:rPr lang="en-GB" sz="2000" b="0" i="0" u="none" strike="noStrike" cap="none" dirty="0">
                <a:solidFill>
                  <a:schemeClr val="dk1"/>
                </a:solidFill>
                <a:latin typeface="Arial"/>
                <a:ea typeface="Arial"/>
                <a:cs typeface="Arial"/>
                <a:sym typeface="Arial"/>
              </a:rPr>
              <a:t>It is expected that an HND student would have achieved </a:t>
            </a:r>
            <a:r>
              <a:rPr lang="en-GB" sz="2000" b="0" i="0" u="sng" strike="noStrike" cap="none" dirty="0">
                <a:solidFill>
                  <a:schemeClr val="dk1"/>
                </a:solidFill>
                <a:latin typeface="Arial"/>
                <a:ea typeface="Arial"/>
                <a:cs typeface="Arial"/>
                <a:sym typeface="Arial"/>
              </a:rPr>
              <a:t>at least 90 credits at Level 4 before progressing to Level 5 units</a:t>
            </a:r>
            <a:r>
              <a:rPr lang="en-GB" sz="2000" b="0" i="0" u="none" strike="noStrike" cap="none" dirty="0">
                <a:solidFill>
                  <a:schemeClr val="dk1"/>
                </a:solidFill>
                <a:latin typeface="Arial"/>
                <a:ea typeface="Arial"/>
                <a:cs typeface="Arial"/>
                <a:sym typeface="Arial"/>
              </a:rPr>
              <a:t>. This allows for the students to submit the remaining 30 credits at Level 4 while undertaking their Level 5 study.</a:t>
            </a:r>
          </a:p>
        </p:txBody>
      </p:sp>
      <p:pic>
        <p:nvPicPr>
          <p:cNvPr id="197" name="Shape 197"/>
          <p:cNvPicPr preferRelativeResize="0">
            <a:picLocks noGrp="1"/>
          </p:cNvPicPr>
          <p:nvPr>
            <p:ph type="pic" idx="2"/>
          </p:nvPr>
        </p:nvPicPr>
        <p:blipFill rotWithShape="1">
          <a:blip r:embed="rId3">
            <a:alphaModFix/>
          </a:blip>
          <a:srcRect l="11088" r="9813"/>
          <a:stretch/>
        </p:blipFill>
        <p:spPr>
          <a:xfrm>
            <a:off x="1" y="0"/>
            <a:ext cx="3416060" cy="6858000"/>
          </a:xfrm>
          <a:prstGeom prst="rect">
            <a:avLst/>
          </a:prstGeom>
          <a:solidFill>
            <a:srgbClr val="BBBBBB"/>
          </a:solidFill>
          <a:ln>
            <a:noFill/>
          </a:ln>
        </p:spPr>
      </p:pic>
      <p:cxnSp>
        <p:nvCxnSpPr>
          <p:cNvPr id="198" name="Shape 198"/>
          <p:cNvCxnSpPr/>
          <p:nvPr/>
        </p:nvCxnSpPr>
        <p:spPr>
          <a:xfrm>
            <a:off x="8465042" y="6504780"/>
            <a:ext cx="0" cy="86399"/>
          </a:xfrm>
          <a:prstGeom prst="straightConnector1">
            <a:avLst/>
          </a:prstGeom>
          <a:noFill/>
          <a:ln w="9525" cap="flat" cmpd="sng">
            <a:solidFill>
              <a:schemeClr val="lt2"/>
            </a:solidFill>
            <a:prstDash val="solid"/>
            <a:round/>
            <a:headEnd type="none" w="med" len="med"/>
            <a:tailEnd type="none" w="med" len="med"/>
          </a:ln>
        </p:spPr>
      </p:cxnSp>
      <p:sp>
        <p:nvSpPr>
          <p:cNvPr id="199" name="Shape 199"/>
          <p:cNvSpPr txBox="1"/>
          <p:nvPr/>
        </p:nvSpPr>
        <p:spPr>
          <a:xfrm>
            <a:off x="8497764" y="6489578"/>
            <a:ext cx="433137" cy="125533"/>
          </a:xfrm>
          <a:prstGeom prst="rect">
            <a:avLst/>
          </a:prstGeom>
          <a:noFill/>
          <a:ln>
            <a:noFill/>
          </a:ln>
        </p:spPr>
        <p:txBody>
          <a:bodyPr lIns="0" tIns="0" rIns="0" bIns="0" anchor="ctr" anchorCtr="0">
            <a:noAutofit/>
          </a:bodyPr>
          <a:lstStyle/>
          <a:p>
            <a:pPr marL="0" marR="0" lvl="0" indent="0" algn="l" rtl="0">
              <a:spcBef>
                <a:spcPts val="0"/>
              </a:spcBef>
              <a:buSzPct val="25000"/>
              <a:buNone/>
            </a:pPr>
            <a:fld id="{00000000-1234-1234-1234-123412341234}" type="slidenum">
              <a:rPr lang="en-GB" sz="800" b="1" i="0" u="none" strike="noStrike" cap="none">
                <a:solidFill>
                  <a:schemeClr val="lt2"/>
                </a:solidFill>
                <a:latin typeface="Arial"/>
                <a:ea typeface="Arial"/>
                <a:cs typeface="Arial"/>
                <a:sym typeface="Arial"/>
              </a:rPr>
              <a:t>10</a:t>
            </a:fld>
            <a:endParaRPr lang="en-GB" sz="800" b="1" i="0" u="none" strike="noStrike" cap="none">
              <a:solidFill>
                <a:schemeClr val="lt2"/>
              </a:solidFill>
              <a:latin typeface="Arial"/>
              <a:ea typeface="Arial"/>
              <a:cs typeface="Arial"/>
              <a:sym typeface="Arial"/>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03"/>
        <p:cNvGrpSpPr/>
        <p:nvPr/>
      </p:nvGrpSpPr>
      <p:grpSpPr>
        <a:xfrm>
          <a:off x="0" y="0"/>
          <a:ext cx="0" cy="0"/>
          <a:chOff x="0" y="0"/>
          <a:chExt cx="0" cy="0"/>
        </a:xfrm>
      </p:grpSpPr>
      <p:cxnSp>
        <p:nvCxnSpPr>
          <p:cNvPr id="204" name="Shape 204"/>
          <p:cNvCxnSpPr/>
          <p:nvPr/>
        </p:nvCxnSpPr>
        <p:spPr>
          <a:xfrm>
            <a:off x="8465042" y="6504780"/>
            <a:ext cx="0" cy="86399"/>
          </a:xfrm>
          <a:prstGeom prst="straightConnector1">
            <a:avLst/>
          </a:prstGeom>
          <a:noFill/>
          <a:ln w="9525" cap="flat" cmpd="sng">
            <a:solidFill>
              <a:srgbClr val="FFFFFF"/>
            </a:solidFill>
            <a:prstDash val="solid"/>
            <a:round/>
            <a:headEnd type="none" w="med" len="med"/>
            <a:tailEnd type="none" w="med" len="med"/>
          </a:ln>
        </p:spPr>
      </p:cxnSp>
      <p:sp>
        <p:nvSpPr>
          <p:cNvPr id="205" name="Shape 205"/>
          <p:cNvSpPr txBox="1"/>
          <p:nvPr/>
        </p:nvSpPr>
        <p:spPr>
          <a:xfrm>
            <a:off x="8497764" y="6489578"/>
            <a:ext cx="433137" cy="125533"/>
          </a:xfrm>
          <a:prstGeom prst="rect">
            <a:avLst/>
          </a:prstGeom>
          <a:noFill/>
          <a:ln>
            <a:noFill/>
          </a:ln>
        </p:spPr>
        <p:txBody>
          <a:bodyPr lIns="0" tIns="0" rIns="0" bIns="0" anchor="ctr" anchorCtr="0">
            <a:noAutofit/>
          </a:bodyPr>
          <a:lstStyle/>
          <a:p>
            <a:pPr marL="0" marR="0" lvl="0" indent="0" algn="l" rtl="0">
              <a:spcBef>
                <a:spcPts val="0"/>
              </a:spcBef>
              <a:buSzPct val="25000"/>
              <a:buNone/>
            </a:pPr>
            <a:fld id="{00000000-1234-1234-1234-123412341234}" type="slidenum">
              <a:rPr lang="en-GB" sz="800" b="1" i="0" u="none" strike="noStrike" cap="none">
                <a:solidFill>
                  <a:srgbClr val="FFFFFF"/>
                </a:solidFill>
                <a:latin typeface="Arial"/>
                <a:ea typeface="Arial"/>
                <a:cs typeface="Arial"/>
                <a:sym typeface="Arial"/>
              </a:rPr>
              <a:t>11</a:t>
            </a:fld>
            <a:endParaRPr lang="en-GB" sz="800" b="1" i="0" u="none" strike="noStrike" cap="none">
              <a:solidFill>
                <a:srgbClr val="FFFFFF"/>
              </a:solidFill>
              <a:latin typeface="Arial"/>
              <a:ea typeface="Arial"/>
              <a:cs typeface="Arial"/>
              <a:sym typeface="Arial"/>
            </a:endParaRPr>
          </a:p>
        </p:txBody>
      </p:sp>
      <p:sp>
        <p:nvSpPr>
          <p:cNvPr id="206" name="Shape 206"/>
          <p:cNvSpPr txBox="1"/>
          <p:nvPr/>
        </p:nvSpPr>
        <p:spPr>
          <a:xfrm>
            <a:off x="6293644" y="6494369"/>
            <a:ext cx="2135978" cy="116680"/>
          </a:xfrm>
          <a:prstGeom prst="rect">
            <a:avLst/>
          </a:prstGeom>
          <a:noFill/>
          <a:ln>
            <a:noFill/>
          </a:ln>
        </p:spPr>
        <p:txBody>
          <a:bodyPr lIns="0" tIns="0" rIns="0" bIns="0" anchor="b" anchorCtr="0">
            <a:noAutofit/>
          </a:bodyPr>
          <a:lstStyle/>
          <a:p>
            <a:pPr marL="0" marR="0" lvl="0" indent="0" algn="r" rtl="0">
              <a:lnSpc>
                <a:spcPct val="100000"/>
              </a:lnSpc>
              <a:spcBef>
                <a:spcPts val="0"/>
              </a:spcBef>
              <a:spcAft>
                <a:spcPts val="0"/>
              </a:spcAft>
              <a:buClr>
                <a:srgbClr val="FFFFFF"/>
              </a:buClr>
              <a:buSzPct val="25000"/>
              <a:buFont typeface="Arial"/>
              <a:buNone/>
            </a:pPr>
            <a:r>
              <a:rPr lang="en-GB" sz="700" b="1" i="0" u="none" strike="noStrike" cap="none">
                <a:solidFill>
                  <a:srgbClr val="FFFFFF"/>
                </a:solidFill>
                <a:latin typeface="Arial"/>
                <a:ea typeface="Arial"/>
                <a:cs typeface="Arial"/>
                <a:sym typeface="Arial"/>
              </a:rPr>
              <a:t>Presentation Title Arial Bold 7 pt</a:t>
            </a:r>
          </a:p>
        </p:txBody>
      </p:sp>
      <p:pic>
        <p:nvPicPr>
          <p:cNvPr id="207" name="Shape 207"/>
          <p:cNvPicPr preferRelativeResize="0"/>
          <p:nvPr/>
        </p:nvPicPr>
        <p:blipFill rotWithShape="1">
          <a:blip r:embed="rId3">
            <a:alphaModFix/>
          </a:blip>
          <a:srcRect/>
          <a:stretch/>
        </p:blipFill>
        <p:spPr>
          <a:xfrm>
            <a:off x="475014" y="1757547"/>
            <a:ext cx="8061191" cy="4165326"/>
          </a:xfrm>
          <a:prstGeom prst="rect">
            <a:avLst/>
          </a:prstGeom>
          <a:noFill/>
          <a:ln>
            <a:noFill/>
          </a:ln>
        </p:spPr>
      </p:pic>
      <p:sp>
        <p:nvSpPr>
          <p:cNvPr id="208" name="Shape 208"/>
          <p:cNvSpPr txBox="1"/>
          <p:nvPr/>
        </p:nvSpPr>
        <p:spPr>
          <a:xfrm>
            <a:off x="475014" y="451262"/>
            <a:ext cx="8217724" cy="1017442"/>
          </a:xfrm>
          <a:prstGeom prst="rect">
            <a:avLst/>
          </a:prstGeom>
          <a:noFill/>
          <a:ln>
            <a:noFill/>
          </a:ln>
        </p:spPr>
        <p:txBody>
          <a:bodyPr lIns="0" tIns="0" rIns="0" bIns="0" anchor="ctr" anchorCtr="0">
            <a:noAutofit/>
          </a:bodyPr>
          <a:lstStyle/>
          <a:p>
            <a:pPr marL="0" marR="0" lvl="0" indent="0" algn="ctr" rtl="0">
              <a:lnSpc>
                <a:spcPct val="117647"/>
              </a:lnSpc>
              <a:spcBef>
                <a:spcPts val="0"/>
              </a:spcBef>
              <a:spcAft>
                <a:spcPts val="0"/>
              </a:spcAft>
              <a:buClr>
                <a:schemeClr val="lt2"/>
              </a:buClr>
              <a:buSzPct val="25000"/>
              <a:buFont typeface="Times New Roman"/>
              <a:buNone/>
            </a:pPr>
            <a:r>
              <a:rPr lang="en-GB" sz="3400" b="1" i="0" u="none" strike="noStrike" cap="none">
                <a:solidFill>
                  <a:schemeClr val="lt2"/>
                </a:solidFill>
                <a:latin typeface="Times New Roman"/>
                <a:ea typeface="Times New Roman"/>
                <a:cs typeface="Times New Roman"/>
                <a:sym typeface="Times New Roman"/>
              </a:rPr>
              <a:t>Collaborative Development </a:t>
            </a:r>
          </a:p>
          <a:p>
            <a:pPr marL="0" marR="0" lvl="0" indent="0" algn="ctr" rtl="0">
              <a:lnSpc>
                <a:spcPct val="117647"/>
              </a:lnSpc>
              <a:spcBef>
                <a:spcPts val="0"/>
              </a:spcBef>
              <a:buClr>
                <a:schemeClr val="lt2"/>
              </a:buClr>
              <a:buSzPct val="25000"/>
              <a:buFont typeface="Times New Roman"/>
              <a:buNone/>
            </a:pPr>
            <a:r>
              <a:rPr lang="en-GB" sz="3400" b="1" i="0" u="none" strike="noStrike" cap="none">
                <a:solidFill>
                  <a:schemeClr val="lt2"/>
                </a:solidFill>
                <a:latin typeface="Times New Roman"/>
                <a:ea typeface="Times New Roman"/>
                <a:cs typeface="Times New Roman"/>
                <a:sym typeface="Times New Roman"/>
              </a:rPr>
              <a:t>with Employers</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12"/>
        <p:cNvGrpSpPr/>
        <p:nvPr/>
      </p:nvGrpSpPr>
      <p:grpSpPr>
        <a:xfrm>
          <a:off x="0" y="0"/>
          <a:ext cx="0" cy="0"/>
          <a:chOff x="0" y="0"/>
          <a:chExt cx="0" cy="0"/>
        </a:xfrm>
      </p:grpSpPr>
      <p:cxnSp>
        <p:nvCxnSpPr>
          <p:cNvPr id="213" name="Shape 213"/>
          <p:cNvCxnSpPr/>
          <p:nvPr/>
        </p:nvCxnSpPr>
        <p:spPr>
          <a:xfrm>
            <a:off x="8465042" y="6504780"/>
            <a:ext cx="0" cy="86399"/>
          </a:xfrm>
          <a:prstGeom prst="straightConnector1">
            <a:avLst/>
          </a:prstGeom>
          <a:noFill/>
          <a:ln w="9525" cap="flat" cmpd="sng">
            <a:solidFill>
              <a:schemeClr val="lt2"/>
            </a:solidFill>
            <a:prstDash val="solid"/>
            <a:round/>
            <a:headEnd type="none" w="med" len="med"/>
            <a:tailEnd type="none" w="med" len="med"/>
          </a:ln>
        </p:spPr>
      </p:cxnSp>
      <p:sp>
        <p:nvSpPr>
          <p:cNvPr id="214" name="Shape 214"/>
          <p:cNvSpPr txBox="1"/>
          <p:nvPr/>
        </p:nvSpPr>
        <p:spPr>
          <a:xfrm>
            <a:off x="8497764" y="6489578"/>
            <a:ext cx="433137" cy="125533"/>
          </a:xfrm>
          <a:prstGeom prst="rect">
            <a:avLst/>
          </a:prstGeom>
          <a:noFill/>
          <a:ln>
            <a:noFill/>
          </a:ln>
        </p:spPr>
        <p:txBody>
          <a:bodyPr lIns="0" tIns="0" rIns="0" bIns="0" anchor="ctr" anchorCtr="0">
            <a:noAutofit/>
          </a:bodyPr>
          <a:lstStyle/>
          <a:p>
            <a:pPr marL="0" marR="0" lvl="0" indent="0" algn="l" rtl="0">
              <a:spcBef>
                <a:spcPts val="0"/>
              </a:spcBef>
              <a:buSzPct val="25000"/>
              <a:buNone/>
            </a:pPr>
            <a:fld id="{00000000-1234-1234-1234-123412341234}" type="slidenum">
              <a:rPr lang="en-GB" sz="800" b="1" i="0" u="none" strike="noStrike" cap="none">
                <a:solidFill>
                  <a:schemeClr val="lt2"/>
                </a:solidFill>
                <a:latin typeface="Arial"/>
                <a:ea typeface="Arial"/>
                <a:cs typeface="Arial"/>
                <a:sym typeface="Arial"/>
              </a:rPr>
              <a:t>12</a:t>
            </a:fld>
            <a:endParaRPr lang="en-GB" sz="800" b="1" i="0" u="none" strike="noStrike" cap="none">
              <a:solidFill>
                <a:schemeClr val="lt2"/>
              </a:solidFill>
              <a:latin typeface="Arial"/>
              <a:ea typeface="Arial"/>
              <a:cs typeface="Arial"/>
              <a:sym typeface="Arial"/>
            </a:endParaRPr>
          </a:p>
        </p:txBody>
      </p:sp>
      <p:sp>
        <p:nvSpPr>
          <p:cNvPr id="215" name="Shape 215"/>
          <p:cNvSpPr txBox="1"/>
          <p:nvPr/>
        </p:nvSpPr>
        <p:spPr>
          <a:xfrm>
            <a:off x="6293644" y="6494369"/>
            <a:ext cx="2135978" cy="116680"/>
          </a:xfrm>
          <a:prstGeom prst="rect">
            <a:avLst/>
          </a:prstGeom>
          <a:noFill/>
          <a:ln>
            <a:noFill/>
          </a:ln>
        </p:spPr>
        <p:txBody>
          <a:bodyPr lIns="0" tIns="0" rIns="0" bIns="0" anchor="b" anchorCtr="0">
            <a:noAutofit/>
          </a:bodyPr>
          <a:lstStyle/>
          <a:p>
            <a:pPr marL="0" marR="0" lvl="0" indent="0" algn="r" rtl="0">
              <a:lnSpc>
                <a:spcPct val="100000"/>
              </a:lnSpc>
              <a:spcBef>
                <a:spcPts val="0"/>
              </a:spcBef>
              <a:spcAft>
                <a:spcPts val="0"/>
              </a:spcAft>
              <a:buClr>
                <a:schemeClr val="lt2"/>
              </a:buClr>
              <a:buSzPct val="25000"/>
              <a:buFont typeface="Arial"/>
              <a:buNone/>
            </a:pPr>
            <a:r>
              <a:rPr lang="en-GB" sz="700" b="1" i="0" u="none" strike="noStrike" cap="none">
                <a:solidFill>
                  <a:schemeClr val="lt2"/>
                </a:solidFill>
                <a:latin typeface="Arial"/>
                <a:ea typeface="Arial"/>
                <a:cs typeface="Arial"/>
                <a:sym typeface="Arial"/>
              </a:rPr>
              <a:t>Presentation Title Arial Bold 7 pt</a:t>
            </a:r>
          </a:p>
        </p:txBody>
      </p:sp>
      <p:pic>
        <p:nvPicPr>
          <p:cNvPr id="216" name="Shape 216"/>
          <p:cNvPicPr preferRelativeResize="0"/>
          <p:nvPr/>
        </p:nvPicPr>
        <p:blipFill rotWithShape="1">
          <a:blip r:embed="rId3">
            <a:alphaModFix/>
          </a:blip>
          <a:srcRect/>
          <a:stretch/>
        </p:blipFill>
        <p:spPr>
          <a:xfrm>
            <a:off x="2220690" y="1591294"/>
            <a:ext cx="4750126" cy="4430428"/>
          </a:xfrm>
          <a:prstGeom prst="rect">
            <a:avLst/>
          </a:prstGeom>
          <a:noFill/>
          <a:ln>
            <a:noFill/>
          </a:ln>
        </p:spPr>
      </p:pic>
      <p:sp>
        <p:nvSpPr>
          <p:cNvPr id="217" name="Shape 217"/>
          <p:cNvSpPr txBox="1"/>
          <p:nvPr/>
        </p:nvSpPr>
        <p:spPr>
          <a:xfrm>
            <a:off x="558139" y="358456"/>
            <a:ext cx="8217600" cy="993600"/>
          </a:xfrm>
          <a:prstGeom prst="rect">
            <a:avLst/>
          </a:prstGeom>
          <a:noFill/>
          <a:ln>
            <a:noFill/>
          </a:ln>
        </p:spPr>
        <p:txBody>
          <a:bodyPr lIns="0" tIns="0" rIns="0" bIns="0" anchor="b" anchorCtr="0">
            <a:noAutofit/>
          </a:bodyPr>
          <a:lstStyle/>
          <a:p>
            <a:pPr marL="0" marR="0" lvl="0" indent="0" algn="ctr" rtl="0">
              <a:lnSpc>
                <a:spcPct val="105882"/>
              </a:lnSpc>
              <a:spcBef>
                <a:spcPts val="0"/>
              </a:spcBef>
              <a:spcAft>
                <a:spcPts val="0"/>
              </a:spcAft>
              <a:buClr>
                <a:schemeClr val="dk2"/>
              </a:buClr>
              <a:buSzPct val="25000"/>
              <a:buFont typeface="Times New Roman"/>
              <a:buNone/>
            </a:pPr>
            <a:r>
              <a:rPr lang="en-GB" sz="3400" b="1" i="0" u="none" strike="noStrike" cap="none">
                <a:solidFill>
                  <a:schemeClr val="dk2"/>
                </a:solidFill>
                <a:latin typeface="Times New Roman"/>
                <a:ea typeface="Times New Roman"/>
                <a:cs typeface="Times New Roman"/>
                <a:sym typeface="Times New Roman"/>
              </a:rPr>
              <a:t>Professional Body </a:t>
            </a:r>
          </a:p>
          <a:p>
            <a:pPr marL="0" marR="0" lvl="0" indent="0" algn="ctr" rtl="0">
              <a:lnSpc>
                <a:spcPct val="105882"/>
              </a:lnSpc>
              <a:spcBef>
                <a:spcPts val="0"/>
              </a:spcBef>
              <a:buClr>
                <a:schemeClr val="dk2"/>
              </a:buClr>
              <a:buSzPct val="25000"/>
              <a:buFont typeface="Times New Roman"/>
              <a:buNone/>
            </a:pPr>
            <a:r>
              <a:rPr lang="en-GB" sz="3400" b="1" i="0" u="none" strike="noStrike" cap="none">
                <a:solidFill>
                  <a:schemeClr val="dk2"/>
                </a:solidFill>
                <a:latin typeface="Times New Roman"/>
                <a:ea typeface="Times New Roman"/>
                <a:cs typeface="Times New Roman"/>
                <a:sym typeface="Times New Roman"/>
              </a:rPr>
              <a:t>and Sector Skills</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21"/>
        <p:cNvGrpSpPr/>
        <p:nvPr/>
      </p:nvGrpSpPr>
      <p:grpSpPr>
        <a:xfrm>
          <a:off x="0" y="0"/>
          <a:ext cx="0" cy="0"/>
          <a:chOff x="0" y="0"/>
          <a:chExt cx="0" cy="0"/>
        </a:xfrm>
      </p:grpSpPr>
      <p:cxnSp>
        <p:nvCxnSpPr>
          <p:cNvPr id="222" name="Shape 222"/>
          <p:cNvCxnSpPr/>
          <p:nvPr/>
        </p:nvCxnSpPr>
        <p:spPr>
          <a:xfrm>
            <a:off x="8465042" y="6504780"/>
            <a:ext cx="0" cy="86399"/>
          </a:xfrm>
          <a:prstGeom prst="straightConnector1">
            <a:avLst/>
          </a:prstGeom>
          <a:noFill/>
          <a:ln w="9525" cap="flat" cmpd="sng">
            <a:solidFill>
              <a:srgbClr val="FFFFFF"/>
            </a:solidFill>
            <a:prstDash val="solid"/>
            <a:round/>
            <a:headEnd type="none" w="med" len="med"/>
            <a:tailEnd type="none" w="med" len="med"/>
          </a:ln>
        </p:spPr>
      </p:cxnSp>
      <p:sp>
        <p:nvSpPr>
          <p:cNvPr id="223" name="Shape 223"/>
          <p:cNvSpPr txBox="1"/>
          <p:nvPr/>
        </p:nvSpPr>
        <p:spPr>
          <a:xfrm>
            <a:off x="8497764" y="6489578"/>
            <a:ext cx="433137" cy="125533"/>
          </a:xfrm>
          <a:prstGeom prst="rect">
            <a:avLst/>
          </a:prstGeom>
          <a:noFill/>
          <a:ln>
            <a:noFill/>
          </a:ln>
        </p:spPr>
        <p:txBody>
          <a:bodyPr lIns="0" tIns="0" rIns="0" bIns="0" anchor="ctr" anchorCtr="0">
            <a:noAutofit/>
          </a:bodyPr>
          <a:lstStyle/>
          <a:p>
            <a:pPr marL="0" marR="0" lvl="0" indent="0" algn="l" rtl="0">
              <a:spcBef>
                <a:spcPts val="0"/>
              </a:spcBef>
              <a:buSzPct val="25000"/>
              <a:buNone/>
            </a:pPr>
            <a:fld id="{00000000-1234-1234-1234-123412341234}" type="slidenum">
              <a:rPr lang="en-GB" sz="800" b="1" i="0" u="none" strike="noStrike" cap="none">
                <a:solidFill>
                  <a:srgbClr val="FFFFFF"/>
                </a:solidFill>
                <a:latin typeface="Arial"/>
                <a:ea typeface="Arial"/>
                <a:cs typeface="Arial"/>
                <a:sym typeface="Arial"/>
              </a:rPr>
              <a:t>13</a:t>
            </a:fld>
            <a:endParaRPr lang="en-GB" sz="800" b="1" i="0" u="none" strike="noStrike" cap="none">
              <a:solidFill>
                <a:srgbClr val="FFFFFF"/>
              </a:solidFill>
              <a:latin typeface="Arial"/>
              <a:ea typeface="Arial"/>
              <a:cs typeface="Arial"/>
              <a:sym typeface="Arial"/>
            </a:endParaRPr>
          </a:p>
        </p:txBody>
      </p:sp>
      <p:sp>
        <p:nvSpPr>
          <p:cNvPr id="224" name="Shape 224"/>
          <p:cNvSpPr txBox="1"/>
          <p:nvPr/>
        </p:nvSpPr>
        <p:spPr>
          <a:xfrm>
            <a:off x="6293644" y="6494369"/>
            <a:ext cx="2135978" cy="116680"/>
          </a:xfrm>
          <a:prstGeom prst="rect">
            <a:avLst/>
          </a:prstGeom>
          <a:noFill/>
          <a:ln>
            <a:noFill/>
          </a:ln>
        </p:spPr>
        <p:txBody>
          <a:bodyPr lIns="0" tIns="0" rIns="0" bIns="0" anchor="b" anchorCtr="0">
            <a:noAutofit/>
          </a:bodyPr>
          <a:lstStyle/>
          <a:p>
            <a:pPr marL="0" marR="0" lvl="0" indent="0" algn="r" rtl="0">
              <a:lnSpc>
                <a:spcPct val="100000"/>
              </a:lnSpc>
              <a:spcBef>
                <a:spcPts val="0"/>
              </a:spcBef>
              <a:spcAft>
                <a:spcPts val="0"/>
              </a:spcAft>
              <a:buClr>
                <a:srgbClr val="FFFFFF"/>
              </a:buClr>
              <a:buSzPct val="25000"/>
              <a:buFont typeface="Arial"/>
              <a:buNone/>
            </a:pPr>
            <a:r>
              <a:rPr lang="en-GB" sz="700" b="1" i="0" u="none" strike="noStrike" cap="none">
                <a:solidFill>
                  <a:srgbClr val="FFFFFF"/>
                </a:solidFill>
                <a:latin typeface="Arial"/>
                <a:ea typeface="Arial"/>
                <a:cs typeface="Arial"/>
                <a:sym typeface="Arial"/>
              </a:rPr>
              <a:t>Presentation Title Arial Bold 7 pt</a:t>
            </a:r>
          </a:p>
        </p:txBody>
      </p:sp>
      <p:pic>
        <p:nvPicPr>
          <p:cNvPr id="225" name="Shape 225"/>
          <p:cNvPicPr preferRelativeResize="0"/>
          <p:nvPr/>
        </p:nvPicPr>
        <p:blipFill rotWithShape="1">
          <a:blip r:embed="rId3">
            <a:alphaModFix/>
          </a:blip>
          <a:srcRect/>
          <a:stretch/>
        </p:blipFill>
        <p:spPr>
          <a:xfrm>
            <a:off x="1077715" y="1939434"/>
            <a:ext cx="7065206" cy="4209488"/>
          </a:xfrm>
          <a:prstGeom prst="rect">
            <a:avLst/>
          </a:prstGeom>
          <a:noFill/>
          <a:ln>
            <a:noFill/>
          </a:ln>
        </p:spPr>
      </p:pic>
      <p:sp>
        <p:nvSpPr>
          <p:cNvPr id="226" name="Shape 226"/>
          <p:cNvSpPr txBox="1"/>
          <p:nvPr/>
        </p:nvSpPr>
        <p:spPr>
          <a:xfrm>
            <a:off x="605639" y="534389"/>
            <a:ext cx="8217724" cy="993693"/>
          </a:xfrm>
          <a:prstGeom prst="rect">
            <a:avLst/>
          </a:prstGeom>
          <a:noFill/>
          <a:ln>
            <a:noFill/>
          </a:ln>
        </p:spPr>
        <p:txBody>
          <a:bodyPr lIns="0" tIns="0" rIns="0" bIns="0" anchor="b" anchorCtr="0">
            <a:noAutofit/>
          </a:bodyPr>
          <a:lstStyle/>
          <a:p>
            <a:pPr marL="0" marR="0" lvl="0" indent="0" algn="ctr" rtl="0">
              <a:lnSpc>
                <a:spcPct val="105882"/>
              </a:lnSpc>
              <a:spcBef>
                <a:spcPts val="0"/>
              </a:spcBef>
              <a:spcAft>
                <a:spcPts val="0"/>
              </a:spcAft>
              <a:buClr>
                <a:srgbClr val="007FA3"/>
              </a:buClr>
              <a:buSzPct val="25000"/>
              <a:buFont typeface="Times New Roman"/>
              <a:buNone/>
            </a:pPr>
            <a:r>
              <a:rPr lang="en-GB" sz="3400" b="1" i="0" u="none" strike="noStrike" cap="none">
                <a:solidFill>
                  <a:srgbClr val="007FA3"/>
                </a:solidFill>
                <a:latin typeface="Times New Roman"/>
                <a:ea typeface="Times New Roman"/>
                <a:cs typeface="Times New Roman"/>
                <a:sym typeface="Times New Roman"/>
              </a:rPr>
              <a:t>Collaborative Development </a:t>
            </a:r>
          </a:p>
          <a:p>
            <a:pPr marL="0" marR="0" lvl="0" indent="0" algn="ctr" rtl="0">
              <a:lnSpc>
                <a:spcPct val="105882"/>
              </a:lnSpc>
              <a:spcBef>
                <a:spcPts val="0"/>
              </a:spcBef>
              <a:buClr>
                <a:srgbClr val="007FA3"/>
              </a:buClr>
              <a:buSzPct val="25000"/>
              <a:buFont typeface="Times New Roman"/>
              <a:buNone/>
            </a:pPr>
            <a:r>
              <a:rPr lang="en-GB" sz="3400" b="1" i="0" u="none" strike="noStrike" cap="none">
                <a:solidFill>
                  <a:srgbClr val="007FA3"/>
                </a:solidFill>
                <a:latin typeface="Times New Roman"/>
                <a:ea typeface="Times New Roman"/>
                <a:cs typeface="Times New Roman"/>
                <a:sym typeface="Times New Roman"/>
              </a:rPr>
              <a:t>with HE/ FE Institutions</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30"/>
        <p:cNvGrpSpPr/>
        <p:nvPr/>
      </p:nvGrpSpPr>
      <p:grpSpPr>
        <a:xfrm>
          <a:off x="0" y="0"/>
          <a:ext cx="0" cy="0"/>
          <a:chOff x="0" y="0"/>
          <a:chExt cx="0" cy="0"/>
        </a:xfrm>
      </p:grpSpPr>
      <p:sp>
        <p:nvSpPr>
          <p:cNvPr id="231" name="Shape 231"/>
          <p:cNvSpPr txBox="1">
            <a:spLocks noGrp="1"/>
          </p:cNvSpPr>
          <p:nvPr>
            <p:ph type="title"/>
          </p:nvPr>
        </p:nvSpPr>
        <p:spPr>
          <a:xfrm>
            <a:off x="4643251" y="394300"/>
            <a:ext cx="4287652" cy="1161367"/>
          </a:xfrm>
          <a:prstGeom prst="rect">
            <a:avLst/>
          </a:prstGeom>
          <a:noFill/>
          <a:ln>
            <a:noFill/>
          </a:ln>
        </p:spPr>
        <p:txBody>
          <a:bodyPr lIns="0" tIns="0" rIns="0" bIns="0" anchor="t" anchorCtr="0">
            <a:noAutofit/>
          </a:bodyPr>
          <a:lstStyle/>
          <a:p>
            <a:pPr marL="0" marR="0" lvl="0" indent="0" algn="l" rtl="0">
              <a:lnSpc>
                <a:spcPct val="117647"/>
              </a:lnSpc>
              <a:spcBef>
                <a:spcPts val="0"/>
              </a:spcBef>
              <a:buClr>
                <a:schemeClr val="lt2"/>
              </a:buClr>
              <a:buSzPct val="25000"/>
              <a:buFont typeface="Times New Roman"/>
              <a:buNone/>
            </a:pPr>
            <a:r>
              <a:rPr lang="en-GB" sz="3400" b="1" i="0" u="none" strike="noStrike" cap="none">
                <a:solidFill>
                  <a:schemeClr val="lt2"/>
                </a:solidFill>
                <a:latin typeface="Times New Roman"/>
                <a:ea typeface="Times New Roman"/>
                <a:cs typeface="Times New Roman"/>
                <a:sym typeface="Times New Roman"/>
              </a:rPr>
              <a:t>Professional Recognition</a:t>
            </a:r>
          </a:p>
        </p:txBody>
      </p:sp>
      <p:sp>
        <p:nvSpPr>
          <p:cNvPr id="232" name="Shape 232"/>
          <p:cNvSpPr txBox="1">
            <a:spLocks noGrp="1"/>
          </p:cNvSpPr>
          <p:nvPr>
            <p:ph type="body" idx="1"/>
          </p:nvPr>
        </p:nvSpPr>
        <p:spPr>
          <a:xfrm>
            <a:off x="4643251" y="1888733"/>
            <a:ext cx="4120738" cy="4726379"/>
          </a:xfrm>
          <a:prstGeom prst="rect">
            <a:avLst/>
          </a:prstGeom>
          <a:noFill/>
          <a:ln>
            <a:noFill/>
          </a:ln>
        </p:spPr>
        <p:txBody>
          <a:bodyPr lIns="0" tIns="0" rIns="0" bIns="0" anchor="t" anchorCtr="0">
            <a:noAutofit/>
          </a:bodyPr>
          <a:lstStyle/>
          <a:p>
            <a:pPr marL="0" marR="0" lvl="0" indent="0" algn="l" rtl="0">
              <a:lnSpc>
                <a:spcPct val="118750"/>
              </a:lnSpc>
              <a:spcBef>
                <a:spcPts val="0"/>
              </a:spcBef>
              <a:spcAft>
                <a:spcPts val="0"/>
              </a:spcAft>
              <a:buClr>
                <a:schemeClr val="dk1"/>
              </a:buClr>
              <a:buSzPct val="25000"/>
              <a:buFont typeface="Arial"/>
              <a:buNone/>
            </a:pPr>
            <a:r>
              <a:rPr lang="en-GB" sz="1600" b="1" i="0" u="none" strike="noStrike" cap="none">
                <a:solidFill>
                  <a:schemeClr val="dk1"/>
                </a:solidFill>
                <a:latin typeface="Arial"/>
                <a:ea typeface="Arial"/>
                <a:cs typeface="Arial"/>
                <a:sym typeface="Arial"/>
              </a:rPr>
              <a:t>Units and specialist pathways selected are mapped against Professional Bodies requirements.</a:t>
            </a:r>
          </a:p>
          <a:p>
            <a:pPr marL="0" marR="0" lvl="0" indent="0" algn="l" rtl="0">
              <a:lnSpc>
                <a:spcPct val="118750"/>
              </a:lnSpc>
              <a:spcBef>
                <a:spcPts val="0"/>
              </a:spcBef>
              <a:spcAft>
                <a:spcPts val="0"/>
              </a:spcAft>
              <a:buClr>
                <a:schemeClr val="dk1"/>
              </a:buClr>
              <a:buSzPct val="25000"/>
              <a:buFont typeface="Arial"/>
              <a:buNone/>
            </a:pPr>
            <a:endParaRPr sz="1600" b="0" i="0" u="none" strike="noStrike" cap="none">
              <a:solidFill>
                <a:schemeClr val="dk1"/>
              </a:solidFill>
              <a:latin typeface="Arial"/>
              <a:ea typeface="Arial"/>
              <a:cs typeface="Arial"/>
              <a:sym typeface="Arial"/>
            </a:endParaRPr>
          </a:p>
          <a:p>
            <a:pPr marL="0" marR="0" lvl="0" indent="0" algn="l" rtl="0">
              <a:lnSpc>
                <a:spcPct val="118750"/>
              </a:lnSpc>
              <a:spcBef>
                <a:spcPts val="0"/>
              </a:spcBef>
              <a:spcAft>
                <a:spcPts val="0"/>
              </a:spcAft>
              <a:buClr>
                <a:schemeClr val="dk1"/>
              </a:buClr>
              <a:buSzPct val="25000"/>
              <a:buFont typeface="Arial"/>
              <a:buNone/>
            </a:pPr>
            <a:r>
              <a:rPr lang="en-GB" sz="1600" b="0" i="0" u="none" strike="noStrike" cap="none">
                <a:solidFill>
                  <a:schemeClr val="dk1"/>
                </a:solidFill>
                <a:latin typeface="Arial"/>
                <a:ea typeface="Arial"/>
                <a:cs typeface="Arial"/>
                <a:sym typeface="Arial"/>
              </a:rPr>
              <a:t>Pearson BTEC Higher Nationals in Engineering (General, Nuclear &amp; Aeronautical) are set at Level 4 and 5 and have been written with reference to the Engineering Council specification for Level 3 and 6. </a:t>
            </a:r>
          </a:p>
          <a:p>
            <a:pPr marL="0" marR="0" lvl="0" indent="0" algn="l" rtl="0">
              <a:lnSpc>
                <a:spcPct val="118750"/>
              </a:lnSpc>
              <a:spcBef>
                <a:spcPts val="0"/>
              </a:spcBef>
              <a:spcAft>
                <a:spcPts val="0"/>
              </a:spcAft>
              <a:buClr>
                <a:schemeClr val="dk1"/>
              </a:buClr>
              <a:buSzPct val="25000"/>
              <a:buFont typeface="Arial"/>
              <a:buNone/>
            </a:pPr>
            <a:endParaRPr sz="1600" b="0" i="0" u="none" strike="noStrike" cap="none">
              <a:solidFill>
                <a:schemeClr val="dk1"/>
              </a:solidFill>
              <a:latin typeface="Arial"/>
              <a:ea typeface="Arial"/>
              <a:cs typeface="Arial"/>
              <a:sym typeface="Arial"/>
            </a:endParaRPr>
          </a:p>
          <a:p>
            <a:pPr marL="0" marR="0" lvl="0" indent="0" algn="l" rtl="0">
              <a:lnSpc>
                <a:spcPct val="118750"/>
              </a:lnSpc>
              <a:spcBef>
                <a:spcPts val="0"/>
              </a:spcBef>
              <a:spcAft>
                <a:spcPts val="0"/>
              </a:spcAft>
              <a:buClr>
                <a:schemeClr val="dk1"/>
              </a:buClr>
              <a:buSzPct val="25000"/>
              <a:buFont typeface="Arial"/>
              <a:buNone/>
            </a:pPr>
            <a:r>
              <a:rPr lang="en-GB" sz="1600" b="0" i="0" u="none" strike="noStrike" cap="none">
                <a:solidFill>
                  <a:schemeClr val="dk1"/>
                </a:solidFill>
                <a:latin typeface="Arial"/>
                <a:ea typeface="Arial"/>
                <a:cs typeface="Arial"/>
                <a:sym typeface="Arial"/>
              </a:rPr>
              <a:t>Holders of a BTEC Higher National in Engineering (General, Nuclear &amp; Aeronautical) meet the academic requirements for the Engineering Council Engineering Technician Standard (EngTech).</a:t>
            </a:r>
          </a:p>
        </p:txBody>
      </p:sp>
      <p:cxnSp>
        <p:nvCxnSpPr>
          <p:cNvPr id="233" name="Shape 233"/>
          <p:cNvCxnSpPr/>
          <p:nvPr/>
        </p:nvCxnSpPr>
        <p:spPr>
          <a:xfrm>
            <a:off x="8465042" y="6504780"/>
            <a:ext cx="0" cy="86399"/>
          </a:xfrm>
          <a:prstGeom prst="straightConnector1">
            <a:avLst/>
          </a:prstGeom>
          <a:noFill/>
          <a:ln w="9525" cap="flat" cmpd="sng">
            <a:solidFill>
              <a:schemeClr val="lt2"/>
            </a:solidFill>
            <a:prstDash val="solid"/>
            <a:round/>
            <a:headEnd type="none" w="med" len="med"/>
            <a:tailEnd type="none" w="med" len="med"/>
          </a:ln>
        </p:spPr>
      </p:cxnSp>
      <p:sp>
        <p:nvSpPr>
          <p:cNvPr id="234" name="Shape 234"/>
          <p:cNvSpPr txBox="1"/>
          <p:nvPr/>
        </p:nvSpPr>
        <p:spPr>
          <a:xfrm>
            <a:off x="8497764" y="6489578"/>
            <a:ext cx="433137" cy="125533"/>
          </a:xfrm>
          <a:prstGeom prst="rect">
            <a:avLst/>
          </a:prstGeom>
          <a:noFill/>
          <a:ln>
            <a:noFill/>
          </a:ln>
        </p:spPr>
        <p:txBody>
          <a:bodyPr lIns="0" tIns="0" rIns="0" bIns="0" anchor="ctr" anchorCtr="0">
            <a:noAutofit/>
          </a:bodyPr>
          <a:lstStyle/>
          <a:p>
            <a:pPr marL="0" marR="0" lvl="0" indent="0" algn="l" rtl="0">
              <a:spcBef>
                <a:spcPts val="0"/>
              </a:spcBef>
              <a:buSzPct val="25000"/>
              <a:buNone/>
            </a:pPr>
            <a:fld id="{00000000-1234-1234-1234-123412341234}" type="slidenum">
              <a:rPr lang="en-GB" sz="800" b="1" i="0" u="none" strike="noStrike" cap="none">
                <a:solidFill>
                  <a:schemeClr val="lt2"/>
                </a:solidFill>
                <a:latin typeface="Arial"/>
                <a:ea typeface="Arial"/>
                <a:cs typeface="Arial"/>
                <a:sym typeface="Arial"/>
              </a:rPr>
              <a:t>14</a:t>
            </a:fld>
            <a:endParaRPr lang="en-GB" sz="800" b="1" i="0" u="none" strike="noStrike" cap="none">
              <a:solidFill>
                <a:schemeClr val="lt2"/>
              </a:solidFill>
              <a:latin typeface="Arial"/>
              <a:ea typeface="Arial"/>
              <a:cs typeface="Arial"/>
              <a:sym typeface="Arial"/>
            </a:endParaRPr>
          </a:p>
        </p:txBody>
      </p:sp>
      <p:pic>
        <p:nvPicPr>
          <p:cNvPr id="235" name="Shape 235"/>
          <p:cNvPicPr preferRelativeResize="0"/>
          <p:nvPr/>
        </p:nvPicPr>
        <p:blipFill rotWithShape="1">
          <a:blip r:embed="rId3">
            <a:alphaModFix/>
          </a:blip>
          <a:srcRect l="56785" r="2359"/>
          <a:stretch/>
        </p:blipFill>
        <p:spPr>
          <a:xfrm>
            <a:off x="0" y="0"/>
            <a:ext cx="4132612" cy="6858000"/>
          </a:xfrm>
          <a:prstGeom prst="rect">
            <a:avLst/>
          </a:prstGeom>
          <a:noFill/>
          <a:ln>
            <a:noFill/>
          </a:ln>
          <a:effectLst>
            <a:outerShdw blurRad="50799" dist="38100" dir="8100000" algn="tr" rotWithShape="0">
              <a:srgbClr val="000000">
                <a:alpha val="40000"/>
              </a:srgbClr>
            </a:outerShdw>
          </a:effectLst>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39"/>
        <p:cNvGrpSpPr/>
        <p:nvPr/>
      </p:nvGrpSpPr>
      <p:grpSpPr>
        <a:xfrm>
          <a:off x="0" y="0"/>
          <a:ext cx="0" cy="0"/>
          <a:chOff x="0" y="0"/>
          <a:chExt cx="0" cy="0"/>
        </a:xfrm>
      </p:grpSpPr>
      <p:sp>
        <p:nvSpPr>
          <p:cNvPr id="240" name="Shape 240"/>
          <p:cNvSpPr txBox="1">
            <a:spLocks noGrp="1"/>
          </p:cNvSpPr>
          <p:nvPr>
            <p:ph type="title"/>
          </p:nvPr>
        </p:nvSpPr>
        <p:spPr>
          <a:xfrm>
            <a:off x="540000" y="418050"/>
            <a:ext cx="3889495" cy="1144957"/>
          </a:xfrm>
          <a:prstGeom prst="rect">
            <a:avLst/>
          </a:prstGeom>
          <a:noFill/>
          <a:ln>
            <a:noFill/>
          </a:ln>
        </p:spPr>
        <p:txBody>
          <a:bodyPr lIns="0" tIns="0" rIns="0" bIns="0" anchor="t" anchorCtr="0">
            <a:noAutofit/>
          </a:bodyPr>
          <a:lstStyle/>
          <a:p>
            <a:pPr marL="0" marR="0" lvl="0" indent="0" algn="l" rtl="0">
              <a:lnSpc>
                <a:spcPct val="117647"/>
              </a:lnSpc>
              <a:spcBef>
                <a:spcPts val="0"/>
              </a:spcBef>
              <a:buClr>
                <a:srgbClr val="FFFFFF"/>
              </a:buClr>
              <a:buSzPct val="25000"/>
              <a:buFont typeface="Times New Roman"/>
              <a:buNone/>
            </a:pPr>
            <a:r>
              <a:rPr lang="en-GB" sz="3400" b="1" i="0" u="none" strike="noStrike" cap="none">
                <a:solidFill>
                  <a:srgbClr val="FFFFFF"/>
                </a:solidFill>
                <a:latin typeface="Times New Roman"/>
                <a:ea typeface="Times New Roman"/>
                <a:cs typeface="Times New Roman"/>
                <a:sym typeface="Times New Roman"/>
              </a:rPr>
              <a:t>Professional Body and Sector Skills Council Recognition</a:t>
            </a:r>
          </a:p>
        </p:txBody>
      </p:sp>
      <p:sp>
        <p:nvSpPr>
          <p:cNvPr id="241" name="Shape 241"/>
          <p:cNvSpPr txBox="1">
            <a:spLocks noGrp="1"/>
          </p:cNvSpPr>
          <p:nvPr>
            <p:ph type="body" idx="1"/>
          </p:nvPr>
        </p:nvSpPr>
        <p:spPr>
          <a:xfrm>
            <a:off x="552450" y="2315686"/>
            <a:ext cx="3533776" cy="3954483"/>
          </a:xfrm>
          <a:prstGeom prst="rect">
            <a:avLst/>
          </a:prstGeom>
          <a:noFill/>
          <a:ln>
            <a:noFill/>
          </a:ln>
        </p:spPr>
        <p:txBody>
          <a:bodyPr lIns="0" tIns="0" rIns="0" bIns="0" anchor="t" anchorCtr="0">
            <a:noAutofit/>
          </a:bodyPr>
          <a:lstStyle/>
          <a:p>
            <a:pPr marL="0" marR="0" lvl="0" indent="0" algn="l" rtl="0">
              <a:lnSpc>
                <a:spcPct val="100000"/>
              </a:lnSpc>
              <a:spcBef>
                <a:spcPts val="0"/>
              </a:spcBef>
              <a:spcAft>
                <a:spcPts val="0"/>
              </a:spcAft>
              <a:buClr>
                <a:schemeClr val="dk1"/>
              </a:buClr>
              <a:buSzPct val="25000"/>
              <a:buFont typeface="Arial"/>
              <a:buNone/>
            </a:pPr>
            <a:r>
              <a:rPr lang="en-GB" sz="1600" b="0" i="0" u="none" strike="noStrike" cap="none" dirty="0">
                <a:solidFill>
                  <a:srgbClr val="FFFFFF"/>
                </a:solidFill>
                <a:latin typeface="Arial"/>
                <a:ea typeface="Arial"/>
                <a:cs typeface="Arial"/>
                <a:sym typeface="Arial"/>
              </a:rPr>
              <a:t>We are working with the Professional Bodies and Sector Skills Councils that represent the subject areas covered by the new qualifications to seek approval and endorsement and will announce arrangements as they become available.</a:t>
            </a:r>
          </a:p>
          <a:p>
            <a:pPr marL="0" marR="0" lvl="0" indent="0" algn="l" rtl="0">
              <a:lnSpc>
                <a:spcPct val="100000"/>
              </a:lnSpc>
              <a:spcBef>
                <a:spcPts val="0"/>
              </a:spcBef>
              <a:spcAft>
                <a:spcPts val="0"/>
              </a:spcAft>
              <a:buClr>
                <a:schemeClr val="dk1"/>
              </a:buClr>
              <a:buSzPct val="25000"/>
              <a:buFont typeface="Arial"/>
              <a:buNone/>
            </a:pPr>
            <a:endParaRPr sz="1600" b="0" i="0" u="none" strike="noStrike" cap="none" dirty="0">
              <a:solidFill>
                <a:srgbClr val="FFFFFF"/>
              </a:solidFill>
              <a:latin typeface="Arial"/>
              <a:ea typeface="Arial"/>
              <a:cs typeface="Arial"/>
              <a:sym typeface="Arial"/>
            </a:endParaRPr>
          </a:p>
          <a:p>
            <a:pPr marL="0" marR="0" lvl="0" indent="0" algn="l" rtl="0">
              <a:lnSpc>
                <a:spcPct val="100000"/>
              </a:lnSpc>
              <a:spcBef>
                <a:spcPts val="0"/>
              </a:spcBef>
              <a:spcAft>
                <a:spcPts val="0"/>
              </a:spcAft>
              <a:buClr>
                <a:schemeClr val="dk1"/>
              </a:buClr>
              <a:buSzPct val="25000"/>
              <a:buFont typeface="Arial"/>
              <a:buNone/>
            </a:pPr>
            <a:r>
              <a:rPr lang="en-GB" sz="1600" b="0" i="0" u="none" strike="noStrike" cap="none" dirty="0" err="1">
                <a:solidFill>
                  <a:srgbClr val="FFFFFF"/>
                </a:solidFill>
                <a:latin typeface="Arial"/>
                <a:ea typeface="Arial"/>
                <a:cs typeface="Arial"/>
                <a:sym typeface="Arial"/>
              </a:rPr>
              <a:t>Semta</a:t>
            </a:r>
            <a:r>
              <a:rPr lang="en-GB" sz="1600" b="0" i="0" u="none" strike="noStrike" cap="none" dirty="0">
                <a:solidFill>
                  <a:srgbClr val="FFFFFF"/>
                </a:solidFill>
                <a:latin typeface="Arial"/>
                <a:ea typeface="Arial"/>
                <a:cs typeface="Arial"/>
                <a:sym typeface="Arial"/>
              </a:rPr>
              <a:t>, the Sector Skills Council responsible for the majority of the areas of engineering covered by the new Higher Nationals has already approved and endorsed the new qualifications at levels 4 and 5.</a:t>
            </a:r>
          </a:p>
        </p:txBody>
      </p:sp>
      <p:pic>
        <p:nvPicPr>
          <p:cNvPr id="242" name="Shape 242"/>
          <p:cNvPicPr preferRelativeResize="0">
            <a:picLocks noGrp="1"/>
          </p:cNvPicPr>
          <p:nvPr>
            <p:ph type="pic" idx="2"/>
          </p:nvPr>
        </p:nvPicPr>
        <p:blipFill rotWithShape="1">
          <a:blip r:embed="rId3">
            <a:alphaModFix/>
          </a:blip>
          <a:srcRect l="40798" r="13344"/>
          <a:stretch/>
        </p:blipFill>
        <p:spPr>
          <a:xfrm>
            <a:off x="4581525" y="0"/>
            <a:ext cx="4562400" cy="6858000"/>
          </a:xfrm>
          <a:prstGeom prst="rect">
            <a:avLst/>
          </a:prstGeom>
          <a:solidFill>
            <a:srgbClr val="BBBBBB"/>
          </a:solidFill>
          <a:ln>
            <a:noFill/>
          </a:ln>
          <a:effectLst>
            <a:outerShdw blurRad="50799" dist="38100" dir="8100000" algn="tr" rotWithShape="0">
              <a:srgbClr val="000000">
                <a:alpha val="40000"/>
              </a:srgbClr>
            </a:outerShdw>
          </a:effectLst>
        </p:spPr>
      </p:pic>
      <p:cxnSp>
        <p:nvCxnSpPr>
          <p:cNvPr id="243" name="Shape 243"/>
          <p:cNvCxnSpPr/>
          <p:nvPr/>
        </p:nvCxnSpPr>
        <p:spPr>
          <a:xfrm>
            <a:off x="8465042" y="6504780"/>
            <a:ext cx="0" cy="86399"/>
          </a:xfrm>
          <a:prstGeom prst="straightConnector1">
            <a:avLst/>
          </a:prstGeom>
          <a:noFill/>
          <a:ln w="9525" cap="flat" cmpd="sng">
            <a:solidFill>
              <a:schemeClr val="lt2"/>
            </a:solidFill>
            <a:prstDash val="solid"/>
            <a:round/>
            <a:headEnd type="none" w="med" len="med"/>
            <a:tailEnd type="none" w="med" len="med"/>
          </a:ln>
        </p:spPr>
      </p:cxnSp>
      <p:sp>
        <p:nvSpPr>
          <p:cNvPr id="244" name="Shape 244"/>
          <p:cNvSpPr txBox="1"/>
          <p:nvPr/>
        </p:nvSpPr>
        <p:spPr>
          <a:xfrm>
            <a:off x="8497764" y="6489578"/>
            <a:ext cx="433137" cy="125533"/>
          </a:xfrm>
          <a:prstGeom prst="rect">
            <a:avLst/>
          </a:prstGeom>
          <a:noFill/>
          <a:ln>
            <a:noFill/>
          </a:ln>
        </p:spPr>
        <p:txBody>
          <a:bodyPr lIns="0" tIns="0" rIns="0" bIns="0" anchor="ctr" anchorCtr="0">
            <a:noAutofit/>
          </a:bodyPr>
          <a:lstStyle/>
          <a:p>
            <a:pPr marL="0" marR="0" lvl="0" indent="0" algn="l" rtl="0">
              <a:spcBef>
                <a:spcPts val="0"/>
              </a:spcBef>
              <a:buSzPct val="25000"/>
              <a:buNone/>
            </a:pPr>
            <a:fld id="{00000000-1234-1234-1234-123412341234}" type="slidenum">
              <a:rPr lang="en-GB" sz="800" b="1" i="0" u="none" strike="noStrike" cap="none">
                <a:solidFill>
                  <a:schemeClr val="lt2"/>
                </a:solidFill>
                <a:latin typeface="Arial"/>
                <a:ea typeface="Arial"/>
                <a:cs typeface="Arial"/>
                <a:sym typeface="Arial"/>
              </a:rPr>
              <a:t>15</a:t>
            </a:fld>
            <a:endParaRPr lang="en-GB" sz="800" b="1" i="0" u="none" strike="noStrike" cap="none">
              <a:solidFill>
                <a:schemeClr val="lt2"/>
              </a:solidFill>
              <a:latin typeface="Arial"/>
              <a:ea typeface="Arial"/>
              <a:cs typeface="Arial"/>
              <a:sym typeface="Arial"/>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48"/>
        <p:cNvGrpSpPr/>
        <p:nvPr/>
      </p:nvGrpSpPr>
      <p:grpSpPr>
        <a:xfrm>
          <a:off x="0" y="0"/>
          <a:ext cx="0" cy="0"/>
          <a:chOff x="0" y="0"/>
          <a:chExt cx="0" cy="0"/>
        </a:xfrm>
      </p:grpSpPr>
      <p:sp>
        <p:nvSpPr>
          <p:cNvPr id="249" name="Shape 249"/>
          <p:cNvSpPr txBox="1">
            <a:spLocks noGrp="1"/>
          </p:cNvSpPr>
          <p:nvPr>
            <p:ph type="title"/>
          </p:nvPr>
        </p:nvSpPr>
        <p:spPr>
          <a:xfrm>
            <a:off x="541337" y="417599"/>
            <a:ext cx="7118245" cy="1096874"/>
          </a:xfrm>
          <a:prstGeom prst="rect">
            <a:avLst/>
          </a:prstGeom>
          <a:noFill/>
          <a:ln>
            <a:noFill/>
          </a:ln>
        </p:spPr>
        <p:txBody>
          <a:bodyPr lIns="0" tIns="0" rIns="0" bIns="0" anchor="t" anchorCtr="0">
            <a:noAutofit/>
          </a:bodyPr>
          <a:lstStyle/>
          <a:p>
            <a:pPr marL="0" marR="0" lvl="0" indent="0" algn="l" rtl="0">
              <a:lnSpc>
                <a:spcPct val="117647"/>
              </a:lnSpc>
              <a:spcBef>
                <a:spcPts val="0"/>
              </a:spcBef>
              <a:buClr>
                <a:schemeClr val="dk2"/>
              </a:buClr>
              <a:buSzPct val="25000"/>
              <a:buFont typeface="Times New Roman"/>
              <a:buNone/>
            </a:pPr>
            <a:r>
              <a:rPr lang="en-GB" sz="3400" b="1" i="0" u="none" strike="noStrike" cap="none">
                <a:solidFill>
                  <a:schemeClr val="dk2"/>
                </a:solidFill>
                <a:latin typeface="Times New Roman"/>
                <a:ea typeface="Times New Roman"/>
                <a:cs typeface="Times New Roman"/>
                <a:sym typeface="Times New Roman"/>
              </a:rPr>
              <a:t>Assessment Criteria and Methodology </a:t>
            </a:r>
          </a:p>
        </p:txBody>
      </p:sp>
      <p:sp>
        <p:nvSpPr>
          <p:cNvPr id="250" name="Shape 250"/>
          <p:cNvSpPr txBox="1">
            <a:spLocks noGrp="1"/>
          </p:cNvSpPr>
          <p:nvPr>
            <p:ph type="body" idx="1"/>
          </p:nvPr>
        </p:nvSpPr>
        <p:spPr>
          <a:xfrm>
            <a:off x="542925" y="1514473"/>
            <a:ext cx="8387976" cy="4817316"/>
          </a:xfrm>
          <a:prstGeom prst="rect">
            <a:avLst/>
          </a:prstGeom>
          <a:noFill/>
          <a:ln>
            <a:noFill/>
          </a:ln>
        </p:spPr>
        <p:txBody>
          <a:bodyPr lIns="0" tIns="0" rIns="0" bIns="0" anchor="t" anchorCtr="0">
            <a:noAutofit/>
          </a:bodyPr>
          <a:lstStyle/>
          <a:p>
            <a:pPr marL="285750" marR="0" lvl="0" indent="-285750" algn="l" rtl="0">
              <a:lnSpc>
                <a:spcPct val="120000"/>
              </a:lnSpc>
              <a:spcBef>
                <a:spcPts val="0"/>
              </a:spcBef>
              <a:spcAft>
                <a:spcPts val="0"/>
              </a:spcAft>
              <a:buClr>
                <a:srgbClr val="000000"/>
              </a:buClr>
              <a:buSzPct val="100000"/>
              <a:buFont typeface="Arial"/>
              <a:buChar char="•"/>
            </a:pPr>
            <a:r>
              <a:rPr lang="en-GB" sz="2000" b="0" i="0" u="none" strike="noStrike" cap="none" dirty="0">
                <a:solidFill>
                  <a:srgbClr val="000000"/>
                </a:solidFill>
                <a:latin typeface="Arial"/>
                <a:ea typeface="Arial"/>
                <a:cs typeface="Arial"/>
                <a:sym typeface="Arial"/>
              </a:rPr>
              <a:t>Assessments are graded Pass, Merit and Distinction.</a:t>
            </a:r>
          </a:p>
          <a:p>
            <a:pPr marL="285750" marR="0" lvl="0" indent="-285750" algn="l" rtl="0">
              <a:lnSpc>
                <a:spcPct val="120000"/>
              </a:lnSpc>
              <a:spcBef>
                <a:spcPts val="0"/>
              </a:spcBef>
              <a:spcAft>
                <a:spcPts val="0"/>
              </a:spcAft>
              <a:buClr>
                <a:srgbClr val="000000"/>
              </a:buClr>
              <a:buSzPct val="100000"/>
              <a:buFont typeface="Arial"/>
              <a:buChar char="•"/>
            </a:pPr>
            <a:endParaRPr lang="en-GB" sz="2000" b="0" i="0" u="none" strike="noStrike" cap="none" dirty="0">
              <a:solidFill>
                <a:srgbClr val="000000"/>
              </a:solidFill>
              <a:latin typeface="Arial"/>
              <a:ea typeface="Arial"/>
              <a:cs typeface="Arial"/>
              <a:sym typeface="Arial"/>
            </a:endParaRPr>
          </a:p>
          <a:p>
            <a:pPr marL="285750" marR="0" lvl="0" indent="-285750" algn="l" rtl="0">
              <a:lnSpc>
                <a:spcPct val="120000"/>
              </a:lnSpc>
              <a:spcBef>
                <a:spcPts val="0"/>
              </a:spcBef>
              <a:spcAft>
                <a:spcPts val="0"/>
              </a:spcAft>
              <a:buClr>
                <a:srgbClr val="000000"/>
              </a:buClr>
              <a:buSzPct val="100000"/>
              <a:buFont typeface="Arial"/>
              <a:buChar char="•"/>
            </a:pPr>
            <a:r>
              <a:rPr lang="en-GB" sz="2000" b="0" i="0" u="none" strike="noStrike" cap="none" dirty="0">
                <a:solidFill>
                  <a:srgbClr val="000000"/>
                </a:solidFill>
                <a:latin typeface="Arial"/>
                <a:ea typeface="Arial"/>
                <a:cs typeface="Arial"/>
                <a:sym typeface="Arial"/>
              </a:rPr>
              <a:t>A key change is Merit and Distinction criteria being provided to centres in addition to the Pass criteria. </a:t>
            </a:r>
          </a:p>
          <a:p>
            <a:pPr marL="285750" marR="0" lvl="0" indent="-285750" algn="l" rtl="0">
              <a:lnSpc>
                <a:spcPct val="120000"/>
              </a:lnSpc>
              <a:spcBef>
                <a:spcPts val="0"/>
              </a:spcBef>
              <a:spcAft>
                <a:spcPts val="0"/>
              </a:spcAft>
              <a:buClr>
                <a:srgbClr val="000000"/>
              </a:buClr>
              <a:buSzPct val="100000"/>
              <a:buFont typeface="Arial"/>
              <a:buChar char="•"/>
            </a:pPr>
            <a:endParaRPr lang="en-GB" sz="2000" b="0" i="0" u="none" strike="noStrike" cap="none" dirty="0">
              <a:solidFill>
                <a:srgbClr val="000000"/>
              </a:solidFill>
              <a:latin typeface="Arial"/>
              <a:ea typeface="Arial"/>
              <a:cs typeface="Arial"/>
              <a:sym typeface="Arial"/>
            </a:endParaRPr>
          </a:p>
          <a:p>
            <a:pPr marL="285750" marR="0" lvl="0" indent="-285750" algn="l" rtl="0">
              <a:lnSpc>
                <a:spcPct val="120000"/>
              </a:lnSpc>
              <a:spcBef>
                <a:spcPts val="0"/>
              </a:spcBef>
              <a:spcAft>
                <a:spcPts val="0"/>
              </a:spcAft>
              <a:buClr>
                <a:srgbClr val="000000"/>
              </a:buClr>
              <a:buSzPct val="100000"/>
              <a:buFont typeface="Arial"/>
              <a:buChar char="•"/>
            </a:pPr>
            <a:r>
              <a:rPr lang="en-GB" sz="2000" b="0" i="0" u="none" strike="noStrike" cap="none" dirty="0">
                <a:solidFill>
                  <a:srgbClr val="000000"/>
                </a:solidFill>
                <a:latin typeface="Arial"/>
                <a:ea typeface="Arial"/>
                <a:cs typeface="Arial"/>
                <a:sym typeface="Arial"/>
              </a:rPr>
              <a:t>Pass criteria are set as the threshold of meeting the Learning Outcome for each unit.</a:t>
            </a:r>
          </a:p>
          <a:p>
            <a:pPr marL="285750" marR="0" lvl="0" indent="-285750" algn="l" rtl="0">
              <a:lnSpc>
                <a:spcPct val="120000"/>
              </a:lnSpc>
              <a:spcBef>
                <a:spcPts val="0"/>
              </a:spcBef>
              <a:spcAft>
                <a:spcPts val="0"/>
              </a:spcAft>
              <a:buClr>
                <a:srgbClr val="000000"/>
              </a:buClr>
              <a:buSzPct val="100000"/>
              <a:buFont typeface="Arial"/>
              <a:buChar char="•"/>
            </a:pPr>
            <a:endParaRPr lang="en-GB" sz="2000" b="0" i="0" u="none" strike="noStrike" cap="none" dirty="0">
              <a:solidFill>
                <a:srgbClr val="000000"/>
              </a:solidFill>
              <a:latin typeface="Arial"/>
              <a:ea typeface="Arial"/>
              <a:cs typeface="Arial"/>
              <a:sym typeface="Arial"/>
            </a:endParaRPr>
          </a:p>
          <a:p>
            <a:pPr marL="285750" marR="0" lvl="0" indent="-285750" algn="l" rtl="0">
              <a:lnSpc>
                <a:spcPct val="120000"/>
              </a:lnSpc>
              <a:spcBef>
                <a:spcPts val="0"/>
              </a:spcBef>
              <a:spcAft>
                <a:spcPts val="0"/>
              </a:spcAft>
              <a:buClr>
                <a:srgbClr val="000000"/>
              </a:buClr>
              <a:buSzPct val="100000"/>
              <a:buFont typeface="Arial"/>
              <a:buChar char="•"/>
            </a:pPr>
            <a:r>
              <a:rPr lang="en-GB" sz="2000" b="0" i="0" u="none" strike="noStrike" cap="none" dirty="0">
                <a:solidFill>
                  <a:srgbClr val="000000"/>
                </a:solidFill>
                <a:latin typeface="Arial"/>
                <a:ea typeface="Arial"/>
                <a:cs typeface="Arial"/>
                <a:sym typeface="Arial"/>
              </a:rPr>
              <a:t>Merit and Distinction criteria define the depth and breadth of knowledge and understanding the student has evidenced in meeting Pass criteria.</a:t>
            </a:r>
          </a:p>
          <a:p>
            <a:pPr marL="285750" marR="0" lvl="0" indent="-285750" algn="l" rtl="0">
              <a:lnSpc>
                <a:spcPct val="120000"/>
              </a:lnSpc>
              <a:spcBef>
                <a:spcPts val="0"/>
              </a:spcBef>
              <a:spcAft>
                <a:spcPts val="0"/>
              </a:spcAft>
              <a:buClr>
                <a:srgbClr val="000000"/>
              </a:buClr>
              <a:buSzPct val="100000"/>
              <a:buFont typeface="Arial"/>
              <a:buChar char="•"/>
            </a:pPr>
            <a:endParaRPr lang="en-GB" sz="2000" b="0" i="0" u="none" strike="noStrike" cap="none" dirty="0">
              <a:solidFill>
                <a:srgbClr val="000000"/>
              </a:solidFill>
              <a:latin typeface="Arial"/>
              <a:ea typeface="Arial"/>
              <a:cs typeface="Arial"/>
              <a:sym typeface="Arial"/>
            </a:endParaRPr>
          </a:p>
          <a:p>
            <a:pPr marL="285750" marR="0" lvl="0" indent="-285750" algn="l" rtl="0">
              <a:lnSpc>
                <a:spcPct val="120000"/>
              </a:lnSpc>
              <a:spcBef>
                <a:spcPts val="0"/>
              </a:spcBef>
              <a:spcAft>
                <a:spcPts val="0"/>
              </a:spcAft>
              <a:buClr>
                <a:srgbClr val="000000"/>
              </a:buClr>
              <a:buSzPct val="100000"/>
              <a:buFont typeface="Arial"/>
              <a:buChar char="•"/>
            </a:pPr>
            <a:r>
              <a:rPr lang="en-GB" sz="2000" b="0" i="0" u="none" strike="noStrike" cap="none" dirty="0">
                <a:solidFill>
                  <a:srgbClr val="000000"/>
                </a:solidFill>
                <a:latin typeface="Arial"/>
                <a:ea typeface="Arial"/>
                <a:cs typeface="Arial"/>
                <a:sym typeface="Arial"/>
              </a:rPr>
              <a:t>The scaffolding principle supports the development of deeper learning and stretches and challenges the student.</a:t>
            </a:r>
          </a:p>
        </p:txBody>
      </p:sp>
      <p:sp>
        <p:nvSpPr>
          <p:cNvPr id="251" name="Shape 251"/>
          <p:cNvSpPr txBox="1">
            <a:spLocks noGrp="1"/>
          </p:cNvSpPr>
          <p:nvPr>
            <p:ph type="sldNum" idx="12"/>
          </p:nvPr>
        </p:nvSpPr>
        <p:spPr>
          <a:xfrm>
            <a:off x="8497764" y="6489578"/>
            <a:ext cx="433137" cy="125533"/>
          </a:xfrm>
          <a:prstGeom prst="rect">
            <a:avLst/>
          </a:prstGeom>
          <a:noFill/>
          <a:ln>
            <a:noFill/>
          </a:ln>
        </p:spPr>
        <p:txBody>
          <a:bodyPr lIns="0" tIns="0" rIns="0" bIns="0" anchor="ctr" anchorCtr="0">
            <a:noAutofit/>
          </a:bodyPr>
          <a:lstStyle/>
          <a:p>
            <a:pPr marL="0" marR="0" lvl="0" indent="0" algn="l" rtl="0">
              <a:spcBef>
                <a:spcPts val="0"/>
              </a:spcBef>
              <a:buSzPct val="25000"/>
              <a:buNone/>
            </a:pPr>
            <a:fld id="{00000000-1234-1234-1234-123412341234}" type="slidenum">
              <a:rPr lang="en-GB" sz="800" b="1" i="0" u="none" strike="noStrike" cap="none">
                <a:solidFill>
                  <a:schemeClr val="lt2"/>
                </a:solidFill>
                <a:latin typeface="Arial"/>
                <a:ea typeface="Arial"/>
                <a:cs typeface="Arial"/>
                <a:sym typeface="Arial"/>
              </a:rPr>
              <a:t>16</a:t>
            </a:fld>
            <a:endParaRPr lang="en-GB" sz="800" b="1" i="0" u="none" strike="noStrike" cap="none">
              <a:solidFill>
                <a:schemeClr val="lt2"/>
              </a:solidFill>
              <a:latin typeface="Arial"/>
              <a:ea typeface="Arial"/>
              <a:cs typeface="Arial"/>
              <a:sym typeface="Arial"/>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55"/>
        <p:cNvGrpSpPr/>
        <p:nvPr/>
      </p:nvGrpSpPr>
      <p:grpSpPr>
        <a:xfrm>
          <a:off x="0" y="0"/>
          <a:ext cx="0" cy="0"/>
          <a:chOff x="0" y="0"/>
          <a:chExt cx="0" cy="0"/>
        </a:xfrm>
      </p:grpSpPr>
      <p:sp>
        <p:nvSpPr>
          <p:cNvPr id="256" name="Shape 256"/>
          <p:cNvSpPr txBox="1">
            <a:spLocks noGrp="1"/>
          </p:cNvSpPr>
          <p:nvPr>
            <p:ph type="title"/>
          </p:nvPr>
        </p:nvSpPr>
        <p:spPr>
          <a:xfrm>
            <a:off x="541335" y="417600"/>
            <a:ext cx="7688263" cy="1119100"/>
          </a:xfrm>
          <a:prstGeom prst="rect">
            <a:avLst/>
          </a:prstGeom>
          <a:noFill/>
          <a:ln>
            <a:noFill/>
          </a:ln>
        </p:spPr>
        <p:txBody>
          <a:bodyPr lIns="0" tIns="0" rIns="0" bIns="0" anchor="t" anchorCtr="0">
            <a:noAutofit/>
          </a:bodyPr>
          <a:lstStyle/>
          <a:p>
            <a:pPr marL="0" marR="0" lvl="0" indent="0" algn="l" rtl="0">
              <a:lnSpc>
                <a:spcPct val="117647"/>
              </a:lnSpc>
              <a:spcBef>
                <a:spcPts val="0"/>
              </a:spcBef>
              <a:buClr>
                <a:schemeClr val="dk2"/>
              </a:buClr>
              <a:buSzPct val="25000"/>
              <a:buFont typeface="Times New Roman"/>
              <a:buNone/>
            </a:pPr>
            <a:r>
              <a:rPr lang="en-GB" sz="3400" b="1" i="0" u="none" strike="noStrike" cap="none">
                <a:solidFill>
                  <a:schemeClr val="dk2"/>
                </a:solidFill>
                <a:latin typeface="Times New Roman"/>
                <a:ea typeface="Times New Roman"/>
                <a:cs typeface="Times New Roman"/>
                <a:sym typeface="Times New Roman"/>
              </a:rPr>
              <a:t>Engineering, Core Units - All pathways </a:t>
            </a:r>
          </a:p>
        </p:txBody>
      </p:sp>
      <p:sp>
        <p:nvSpPr>
          <p:cNvPr id="257" name="Shape 257"/>
          <p:cNvSpPr/>
          <p:nvPr/>
        </p:nvSpPr>
        <p:spPr>
          <a:xfrm>
            <a:off x="593000" y="1375108"/>
            <a:ext cx="2765559" cy="1343024"/>
          </a:xfrm>
          <a:prstGeom prst="rect">
            <a:avLst/>
          </a:prstGeom>
          <a:solidFill>
            <a:schemeClr val="lt2"/>
          </a:solidFill>
          <a:ln>
            <a:noFill/>
          </a:ln>
        </p:spPr>
        <p:txBody>
          <a:bodyPr lIns="108000" tIns="0" rIns="180000" bIns="108000" anchor="b" anchorCtr="0">
            <a:noAutofit/>
          </a:bodyPr>
          <a:lstStyle/>
          <a:p>
            <a:pPr marL="0" marR="0" lvl="0" indent="0" algn="l" rtl="0">
              <a:spcBef>
                <a:spcPts val="0"/>
              </a:spcBef>
              <a:buNone/>
            </a:pPr>
            <a:endParaRPr sz="1600">
              <a:solidFill>
                <a:srgbClr val="FFFFFF"/>
              </a:solidFill>
              <a:latin typeface="Arial"/>
              <a:ea typeface="Arial"/>
              <a:cs typeface="Arial"/>
              <a:sym typeface="Arial"/>
            </a:endParaRPr>
          </a:p>
        </p:txBody>
      </p:sp>
      <p:sp>
        <p:nvSpPr>
          <p:cNvPr id="258" name="Shape 258"/>
          <p:cNvSpPr txBox="1"/>
          <p:nvPr/>
        </p:nvSpPr>
        <p:spPr>
          <a:xfrm>
            <a:off x="528208" y="2879673"/>
            <a:ext cx="3651905" cy="1769715"/>
          </a:xfrm>
          <a:prstGeom prst="rect">
            <a:avLst/>
          </a:prstGeom>
          <a:noFill/>
          <a:ln>
            <a:noFill/>
          </a:ln>
        </p:spPr>
        <p:txBody>
          <a:bodyPr lIns="0" tIns="0" rIns="0" bIns="0" anchor="t" anchorCtr="0">
            <a:noAutofit/>
          </a:bodyPr>
          <a:lstStyle/>
          <a:p>
            <a:pPr marL="171450" marR="0" lvl="0" indent="-171450" algn="l" rtl="0">
              <a:lnSpc>
                <a:spcPct val="125000"/>
              </a:lnSpc>
              <a:spcBef>
                <a:spcPts val="0"/>
              </a:spcBef>
              <a:spcAft>
                <a:spcPts val="0"/>
              </a:spcAft>
              <a:buClr>
                <a:srgbClr val="000000"/>
              </a:buClr>
              <a:buSzPct val="100000"/>
              <a:buFont typeface="Arial"/>
              <a:buChar char="•"/>
            </a:pPr>
            <a:r>
              <a:rPr lang="en-GB" sz="1600" dirty="0">
                <a:solidFill>
                  <a:srgbClr val="000000"/>
                </a:solidFill>
                <a:latin typeface="Arial"/>
                <a:ea typeface="Arial"/>
                <a:cs typeface="Arial"/>
                <a:sym typeface="Arial"/>
              </a:rPr>
              <a:t>Engineering Design (15 credits)</a:t>
            </a:r>
          </a:p>
          <a:p>
            <a:pPr marL="171450" marR="0" lvl="0" indent="-171450" algn="l" rtl="0">
              <a:lnSpc>
                <a:spcPct val="125000"/>
              </a:lnSpc>
              <a:spcBef>
                <a:spcPts val="600"/>
              </a:spcBef>
              <a:spcAft>
                <a:spcPts val="0"/>
              </a:spcAft>
              <a:buClr>
                <a:srgbClr val="000000"/>
              </a:buClr>
              <a:buSzPct val="100000"/>
              <a:buFont typeface="Arial"/>
              <a:buChar char="•"/>
            </a:pPr>
            <a:r>
              <a:rPr lang="en-GB" sz="1600" dirty="0">
                <a:solidFill>
                  <a:srgbClr val="000000"/>
                </a:solidFill>
                <a:latin typeface="Arial"/>
                <a:ea typeface="Arial"/>
                <a:cs typeface="Arial"/>
                <a:sym typeface="Arial"/>
              </a:rPr>
              <a:t>Engineering Mathematics (15 credits)</a:t>
            </a:r>
          </a:p>
          <a:p>
            <a:pPr marL="171450" marR="0" lvl="0" indent="-171450" algn="l" rtl="0">
              <a:lnSpc>
                <a:spcPct val="125000"/>
              </a:lnSpc>
              <a:spcBef>
                <a:spcPts val="600"/>
              </a:spcBef>
              <a:spcAft>
                <a:spcPts val="0"/>
              </a:spcAft>
              <a:buClr>
                <a:srgbClr val="000000"/>
              </a:buClr>
              <a:buSzPct val="100000"/>
              <a:buFont typeface="Arial"/>
              <a:buChar char="•"/>
            </a:pPr>
            <a:r>
              <a:rPr lang="en-GB" sz="1600" dirty="0">
                <a:solidFill>
                  <a:srgbClr val="000000"/>
                </a:solidFill>
                <a:latin typeface="Arial"/>
                <a:ea typeface="Arial"/>
                <a:cs typeface="Arial"/>
                <a:sym typeface="Arial"/>
              </a:rPr>
              <a:t>Engineering Science (15 credits)</a:t>
            </a:r>
          </a:p>
          <a:p>
            <a:pPr marL="171450" marR="0" lvl="0" indent="-171450" algn="l" rtl="0">
              <a:lnSpc>
                <a:spcPct val="125000"/>
              </a:lnSpc>
              <a:spcBef>
                <a:spcPts val="600"/>
              </a:spcBef>
              <a:spcAft>
                <a:spcPts val="0"/>
              </a:spcAft>
              <a:buClr>
                <a:srgbClr val="000000"/>
              </a:buClr>
              <a:buSzPct val="100000"/>
              <a:buFont typeface="Arial"/>
              <a:buChar char="•"/>
            </a:pPr>
            <a:r>
              <a:rPr lang="en-GB" sz="1600" dirty="0">
                <a:solidFill>
                  <a:srgbClr val="000000"/>
                </a:solidFill>
                <a:latin typeface="Arial"/>
                <a:ea typeface="Arial"/>
                <a:cs typeface="Arial"/>
                <a:sym typeface="Arial"/>
              </a:rPr>
              <a:t>Managing a Professional Engineering Project (15 credits - assessed via Pearson-set assignment) </a:t>
            </a:r>
          </a:p>
        </p:txBody>
      </p:sp>
      <p:cxnSp>
        <p:nvCxnSpPr>
          <p:cNvPr id="259" name="Shape 259"/>
          <p:cNvCxnSpPr/>
          <p:nvPr/>
        </p:nvCxnSpPr>
        <p:spPr>
          <a:xfrm flipH="1">
            <a:off x="4607626" y="1325532"/>
            <a:ext cx="1286" cy="3388975"/>
          </a:xfrm>
          <a:prstGeom prst="straightConnector1">
            <a:avLst/>
          </a:prstGeom>
          <a:noFill/>
          <a:ln w="9525" cap="flat" cmpd="sng">
            <a:solidFill>
              <a:srgbClr val="000000"/>
            </a:solidFill>
            <a:prstDash val="solid"/>
            <a:round/>
            <a:headEnd type="none" w="med" len="med"/>
            <a:tailEnd type="none" w="med" len="med"/>
          </a:ln>
        </p:spPr>
      </p:cxnSp>
      <p:sp>
        <p:nvSpPr>
          <p:cNvPr id="260" name="Shape 260"/>
          <p:cNvSpPr/>
          <p:nvPr/>
        </p:nvSpPr>
        <p:spPr>
          <a:xfrm>
            <a:off x="5036423" y="1332507"/>
            <a:ext cx="3461341" cy="1343024"/>
          </a:xfrm>
          <a:prstGeom prst="rect">
            <a:avLst/>
          </a:prstGeom>
          <a:solidFill>
            <a:srgbClr val="005A70"/>
          </a:solidFill>
          <a:ln>
            <a:noFill/>
          </a:ln>
        </p:spPr>
        <p:txBody>
          <a:bodyPr lIns="108000" tIns="0" rIns="180000" bIns="108000" anchor="b" anchorCtr="0">
            <a:noAutofit/>
          </a:bodyPr>
          <a:lstStyle/>
          <a:p>
            <a:pPr marL="0" marR="0" lvl="0" indent="0" algn="l" rtl="0">
              <a:spcBef>
                <a:spcPts val="0"/>
              </a:spcBef>
              <a:buNone/>
            </a:pPr>
            <a:endParaRPr sz="1600">
              <a:solidFill>
                <a:srgbClr val="FFFFFF"/>
              </a:solidFill>
              <a:latin typeface="Arial"/>
              <a:ea typeface="Arial"/>
              <a:cs typeface="Arial"/>
              <a:sym typeface="Arial"/>
            </a:endParaRPr>
          </a:p>
        </p:txBody>
      </p:sp>
      <p:sp>
        <p:nvSpPr>
          <p:cNvPr id="261" name="Shape 261"/>
          <p:cNvSpPr txBox="1"/>
          <p:nvPr/>
        </p:nvSpPr>
        <p:spPr>
          <a:xfrm>
            <a:off x="712518" y="1342657"/>
            <a:ext cx="1424556" cy="1415772"/>
          </a:xfrm>
          <a:prstGeom prst="rect">
            <a:avLst/>
          </a:prstGeom>
          <a:noFill/>
          <a:ln>
            <a:noFill/>
          </a:ln>
        </p:spPr>
        <p:txBody>
          <a:bodyPr lIns="0" tIns="0" rIns="0" bIns="0" anchor="t" anchorCtr="0">
            <a:noAutofit/>
          </a:bodyPr>
          <a:lstStyle/>
          <a:p>
            <a:pPr marL="0" marR="0" lvl="0" indent="0" algn="l" rtl="0">
              <a:spcBef>
                <a:spcPts val="0"/>
              </a:spcBef>
              <a:buSzPct val="25000"/>
              <a:buNone/>
            </a:pPr>
            <a:r>
              <a:rPr lang="en-GB" sz="4600" b="1">
                <a:solidFill>
                  <a:srgbClr val="FFFFFF"/>
                </a:solidFill>
                <a:latin typeface="Arial"/>
                <a:ea typeface="Arial"/>
                <a:cs typeface="Arial"/>
                <a:sym typeface="Arial"/>
              </a:rPr>
              <a:t>HNC</a:t>
            </a:r>
          </a:p>
          <a:p>
            <a:pPr marL="0" marR="0" lvl="0" indent="0" algn="l" rtl="0">
              <a:spcBef>
                <a:spcPts val="0"/>
              </a:spcBef>
              <a:buSzPct val="25000"/>
              <a:buNone/>
            </a:pPr>
            <a:r>
              <a:rPr lang="en-GB" sz="4600" b="1">
                <a:solidFill>
                  <a:srgbClr val="FFFFFF"/>
                </a:solidFill>
                <a:latin typeface="Arial"/>
                <a:ea typeface="Arial"/>
                <a:cs typeface="Arial"/>
                <a:sym typeface="Arial"/>
              </a:rPr>
              <a:t>Core </a:t>
            </a:r>
          </a:p>
        </p:txBody>
      </p:sp>
      <p:sp>
        <p:nvSpPr>
          <p:cNvPr id="262" name="Shape 262"/>
          <p:cNvSpPr txBox="1"/>
          <p:nvPr/>
        </p:nvSpPr>
        <p:spPr>
          <a:xfrm>
            <a:off x="5165766" y="1279632"/>
            <a:ext cx="2038420" cy="1415772"/>
          </a:xfrm>
          <a:prstGeom prst="rect">
            <a:avLst/>
          </a:prstGeom>
          <a:noFill/>
          <a:ln>
            <a:noFill/>
          </a:ln>
        </p:spPr>
        <p:txBody>
          <a:bodyPr lIns="0" tIns="0" rIns="0" bIns="0" anchor="t" anchorCtr="0">
            <a:noAutofit/>
          </a:bodyPr>
          <a:lstStyle/>
          <a:p>
            <a:pPr marL="0" marR="0" lvl="0" indent="0" algn="l" rtl="0">
              <a:spcBef>
                <a:spcPts val="0"/>
              </a:spcBef>
              <a:buSzPct val="25000"/>
              <a:buNone/>
            </a:pPr>
            <a:r>
              <a:rPr lang="en-GB" sz="4600" b="1">
                <a:solidFill>
                  <a:srgbClr val="FFFFFF"/>
                </a:solidFill>
                <a:latin typeface="Arial"/>
                <a:ea typeface="Arial"/>
                <a:cs typeface="Arial"/>
                <a:sym typeface="Arial"/>
              </a:rPr>
              <a:t>HND</a:t>
            </a:r>
          </a:p>
          <a:p>
            <a:pPr marL="0" marR="0" lvl="0" indent="0" algn="l" rtl="0">
              <a:spcBef>
                <a:spcPts val="0"/>
              </a:spcBef>
              <a:buSzPct val="25000"/>
              <a:buNone/>
            </a:pPr>
            <a:r>
              <a:rPr lang="en-GB" sz="4600" b="1">
                <a:solidFill>
                  <a:srgbClr val="FFFFFF"/>
                </a:solidFill>
                <a:latin typeface="Arial"/>
                <a:ea typeface="Arial"/>
                <a:cs typeface="Arial"/>
                <a:sym typeface="Arial"/>
              </a:rPr>
              <a:t>Core</a:t>
            </a:r>
          </a:p>
        </p:txBody>
      </p:sp>
      <p:sp>
        <p:nvSpPr>
          <p:cNvPr id="263" name="Shape 263"/>
          <p:cNvSpPr txBox="1"/>
          <p:nvPr/>
        </p:nvSpPr>
        <p:spPr>
          <a:xfrm>
            <a:off x="4955187" y="2871334"/>
            <a:ext cx="3474434" cy="1102865"/>
          </a:xfrm>
          <a:prstGeom prst="rect">
            <a:avLst/>
          </a:prstGeom>
          <a:noFill/>
          <a:ln>
            <a:noFill/>
          </a:ln>
        </p:spPr>
        <p:txBody>
          <a:bodyPr lIns="0" tIns="0" rIns="0" bIns="0" anchor="t" anchorCtr="0">
            <a:noAutofit/>
          </a:bodyPr>
          <a:lstStyle/>
          <a:p>
            <a:pPr marL="171450" marR="0" lvl="0" indent="-171450" algn="l" rtl="0">
              <a:lnSpc>
                <a:spcPct val="125000"/>
              </a:lnSpc>
              <a:spcBef>
                <a:spcPts val="0"/>
              </a:spcBef>
              <a:spcAft>
                <a:spcPts val="0"/>
              </a:spcAft>
              <a:buClr>
                <a:srgbClr val="000000"/>
              </a:buClr>
              <a:buSzPct val="100000"/>
              <a:buFont typeface="Arial"/>
              <a:buChar char="•"/>
            </a:pPr>
            <a:r>
              <a:rPr lang="en-GB" sz="1600">
                <a:solidFill>
                  <a:srgbClr val="000000"/>
                </a:solidFill>
                <a:latin typeface="Arial"/>
                <a:ea typeface="Arial"/>
                <a:cs typeface="Arial"/>
                <a:sym typeface="Arial"/>
              </a:rPr>
              <a:t>Professional Engineering Management (15 credits - assessed via Pearson-set assignment)</a:t>
            </a:r>
          </a:p>
          <a:p>
            <a:pPr marL="171450" marR="0" lvl="0" indent="-171450" algn="l" rtl="0">
              <a:lnSpc>
                <a:spcPct val="125000"/>
              </a:lnSpc>
              <a:spcBef>
                <a:spcPts val="600"/>
              </a:spcBef>
              <a:spcAft>
                <a:spcPts val="0"/>
              </a:spcAft>
              <a:buClr>
                <a:srgbClr val="000000"/>
              </a:buClr>
              <a:buSzPct val="100000"/>
              <a:buFont typeface="Arial"/>
              <a:buChar char="•"/>
            </a:pPr>
            <a:r>
              <a:rPr lang="en-GB" sz="1600">
                <a:solidFill>
                  <a:srgbClr val="000000"/>
                </a:solidFill>
                <a:latin typeface="Arial"/>
                <a:ea typeface="Arial"/>
                <a:cs typeface="Arial"/>
                <a:sym typeface="Arial"/>
              </a:rPr>
              <a:t>Research Project (30 credits)</a:t>
            </a:r>
          </a:p>
        </p:txBody>
      </p:sp>
      <p:sp>
        <p:nvSpPr>
          <p:cNvPr id="264" name="Shape 264"/>
          <p:cNvSpPr txBox="1">
            <a:spLocks noGrp="1"/>
          </p:cNvSpPr>
          <p:nvPr>
            <p:ph type="sldNum" idx="12"/>
          </p:nvPr>
        </p:nvSpPr>
        <p:spPr>
          <a:xfrm>
            <a:off x="8497764" y="6489578"/>
            <a:ext cx="433137" cy="125533"/>
          </a:xfrm>
          <a:prstGeom prst="rect">
            <a:avLst/>
          </a:prstGeom>
          <a:noFill/>
          <a:ln>
            <a:noFill/>
          </a:ln>
        </p:spPr>
        <p:txBody>
          <a:bodyPr lIns="0" tIns="0" rIns="0" bIns="0" anchor="ctr" anchorCtr="0">
            <a:noAutofit/>
          </a:bodyPr>
          <a:lstStyle/>
          <a:p>
            <a:pPr marL="0" marR="0" lvl="0" indent="0" algn="l" rtl="0">
              <a:spcBef>
                <a:spcPts val="0"/>
              </a:spcBef>
              <a:buSzPct val="25000"/>
              <a:buNone/>
            </a:pPr>
            <a:fld id="{00000000-1234-1234-1234-123412341234}" type="slidenum">
              <a:rPr lang="en-GB" sz="800" b="1">
                <a:solidFill>
                  <a:schemeClr val="lt2"/>
                </a:solidFill>
                <a:latin typeface="Arial"/>
                <a:ea typeface="Arial"/>
                <a:cs typeface="Arial"/>
                <a:sym typeface="Arial"/>
              </a:rPr>
              <a:t>17</a:t>
            </a:fld>
            <a:endParaRPr lang="en-GB" sz="800" b="1">
              <a:solidFill>
                <a:schemeClr val="lt2"/>
              </a:solidFill>
              <a:latin typeface="Arial"/>
              <a:ea typeface="Arial"/>
              <a:cs typeface="Arial"/>
              <a:sym typeface="Arial"/>
            </a:endParaRPr>
          </a:p>
        </p:txBody>
      </p:sp>
      <p:sp>
        <p:nvSpPr>
          <p:cNvPr id="266" name="Shape 266"/>
          <p:cNvSpPr txBox="1"/>
          <p:nvPr/>
        </p:nvSpPr>
        <p:spPr>
          <a:xfrm>
            <a:off x="528206" y="5225139"/>
            <a:ext cx="7969558" cy="861773"/>
          </a:xfrm>
          <a:prstGeom prst="rect">
            <a:avLst/>
          </a:prstGeom>
          <a:noFill/>
          <a:ln>
            <a:noFill/>
          </a:ln>
        </p:spPr>
        <p:txBody>
          <a:bodyPr lIns="0" tIns="0" rIns="0" bIns="0" anchor="t" anchorCtr="0">
            <a:noAutofit/>
          </a:bodyPr>
          <a:lstStyle/>
          <a:p>
            <a:pPr marL="0" marR="0" lvl="0" indent="0" algn="l" rtl="0">
              <a:spcBef>
                <a:spcPts val="0"/>
              </a:spcBef>
              <a:buSzPct val="25000"/>
              <a:buNone/>
            </a:pPr>
            <a:r>
              <a:rPr lang="en-GB" sz="1400">
                <a:solidFill>
                  <a:schemeClr val="dk1"/>
                </a:solidFill>
                <a:latin typeface="Arial"/>
                <a:ea typeface="Arial"/>
                <a:cs typeface="Arial"/>
                <a:sym typeface="Arial"/>
              </a:rPr>
              <a:t>There are a total of 64 other Specialist and Optional units across all of the Engineering pathways, allowing flexibility, specialisation and in-depth subject coverage.</a:t>
            </a:r>
          </a:p>
          <a:p>
            <a:pPr marL="0" marR="0" lvl="0" indent="0" algn="l" rtl="0">
              <a:spcBef>
                <a:spcPts val="0"/>
              </a:spcBef>
              <a:buNone/>
            </a:pPr>
            <a:endParaRPr sz="1400">
              <a:solidFill>
                <a:schemeClr val="dk1"/>
              </a:solidFill>
              <a:latin typeface="Arial"/>
              <a:ea typeface="Arial"/>
              <a:cs typeface="Arial"/>
              <a:sym typeface="Arial"/>
            </a:endParaRPr>
          </a:p>
          <a:p>
            <a:pPr marL="0" marR="0" lvl="0" indent="0" algn="l" rtl="0">
              <a:spcBef>
                <a:spcPts val="0"/>
              </a:spcBef>
              <a:buSzPct val="25000"/>
              <a:buNone/>
            </a:pPr>
            <a:r>
              <a:rPr lang="en-GB" sz="1400">
                <a:solidFill>
                  <a:schemeClr val="dk1"/>
                </a:solidFill>
                <a:latin typeface="Arial"/>
                <a:ea typeface="Arial"/>
                <a:cs typeface="Arial"/>
                <a:sym typeface="Arial"/>
              </a:rPr>
              <a:t>All units are newly written and supported by Sample Assessment Materials and Schemes of Work.</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70"/>
        <p:cNvGrpSpPr/>
        <p:nvPr/>
      </p:nvGrpSpPr>
      <p:grpSpPr>
        <a:xfrm>
          <a:off x="0" y="0"/>
          <a:ext cx="0" cy="0"/>
          <a:chOff x="0" y="0"/>
          <a:chExt cx="0" cy="0"/>
        </a:xfrm>
      </p:grpSpPr>
      <p:sp>
        <p:nvSpPr>
          <p:cNvPr id="271" name="Shape 271"/>
          <p:cNvSpPr txBox="1">
            <a:spLocks noGrp="1"/>
          </p:cNvSpPr>
          <p:nvPr>
            <p:ph type="title"/>
          </p:nvPr>
        </p:nvSpPr>
        <p:spPr>
          <a:xfrm>
            <a:off x="366600" y="167450"/>
            <a:ext cx="4440300" cy="1116600"/>
          </a:xfrm>
          <a:prstGeom prst="rect">
            <a:avLst/>
          </a:prstGeom>
          <a:noFill/>
          <a:ln>
            <a:noFill/>
          </a:ln>
        </p:spPr>
        <p:txBody>
          <a:bodyPr lIns="0" tIns="0" rIns="0" bIns="0" anchor="t" anchorCtr="0">
            <a:noAutofit/>
          </a:bodyPr>
          <a:lstStyle/>
          <a:p>
            <a:pPr marL="0" marR="0" lvl="0" indent="0" algn="l" rtl="0">
              <a:lnSpc>
                <a:spcPct val="117647"/>
              </a:lnSpc>
              <a:spcBef>
                <a:spcPts val="0"/>
              </a:spcBef>
              <a:buClr>
                <a:srgbClr val="FFFFFF"/>
              </a:buClr>
              <a:buSzPct val="25000"/>
              <a:buFont typeface="Times New Roman"/>
              <a:buNone/>
            </a:pPr>
            <a:r>
              <a:rPr lang="en-GB" sz="3200" b="1" i="0" u="none" strike="noStrike" cap="none">
                <a:solidFill>
                  <a:srgbClr val="FFFFFF"/>
                </a:solidFill>
                <a:latin typeface="Times New Roman"/>
                <a:ea typeface="Times New Roman"/>
                <a:cs typeface="Times New Roman"/>
                <a:sym typeface="Times New Roman"/>
              </a:rPr>
              <a:t>Engineering - main pathway level 4 units</a:t>
            </a:r>
          </a:p>
        </p:txBody>
      </p:sp>
      <p:sp>
        <p:nvSpPr>
          <p:cNvPr id="272" name="Shape 272"/>
          <p:cNvSpPr txBox="1">
            <a:spLocks noGrp="1"/>
          </p:cNvSpPr>
          <p:nvPr>
            <p:ph type="body" idx="1"/>
          </p:nvPr>
        </p:nvSpPr>
        <p:spPr>
          <a:xfrm>
            <a:off x="366600" y="1456150"/>
            <a:ext cx="4440300" cy="5289000"/>
          </a:xfrm>
          <a:prstGeom prst="rect">
            <a:avLst/>
          </a:prstGeom>
          <a:noFill/>
          <a:ln>
            <a:noFill/>
          </a:ln>
        </p:spPr>
        <p:txBody>
          <a:bodyPr lIns="0" tIns="0" rIns="0" bIns="0" anchor="t" anchorCtr="0">
            <a:noAutofit/>
          </a:bodyPr>
          <a:lstStyle/>
          <a:p>
            <a:pPr marL="0" marR="0" lvl="0" indent="0" algn="l" rtl="0">
              <a:lnSpc>
                <a:spcPct val="100000"/>
              </a:lnSpc>
              <a:spcBef>
                <a:spcPts val="0"/>
              </a:spcBef>
              <a:spcAft>
                <a:spcPts val="0"/>
              </a:spcAft>
              <a:buClr>
                <a:schemeClr val="lt1"/>
              </a:buClr>
              <a:buSzPct val="25000"/>
              <a:buFont typeface="Arial"/>
              <a:buNone/>
            </a:pPr>
            <a:r>
              <a:rPr lang="en-GB" b="0" i="0" u="none" strike="noStrike" cap="none" dirty="0">
                <a:solidFill>
                  <a:schemeClr val="lt1"/>
                </a:solidFill>
                <a:latin typeface="Arial"/>
                <a:ea typeface="Arial"/>
                <a:cs typeface="Arial"/>
                <a:sym typeface="Arial"/>
              </a:rPr>
              <a:t>At Level 4 students study the main core units:</a:t>
            </a:r>
          </a:p>
          <a:p>
            <a:pPr marL="285750" marR="0" lvl="0" indent="-292100" algn="l" rtl="0">
              <a:lnSpc>
                <a:spcPct val="100000"/>
              </a:lnSpc>
              <a:spcBef>
                <a:spcPts val="0"/>
              </a:spcBef>
              <a:spcAft>
                <a:spcPts val="0"/>
              </a:spcAft>
              <a:buClr>
                <a:schemeClr val="lt1"/>
              </a:buClr>
              <a:buSzPct val="100000"/>
              <a:buFont typeface="Arial"/>
              <a:buChar char="•"/>
            </a:pPr>
            <a:r>
              <a:rPr lang="en-GB" b="0" i="0" u="none" strike="noStrike" cap="none" dirty="0">
                <a:solidFill>
                  <a:schemeClr val="lt1"/>
                </a:solidFill>
                <a:latin typeface="Arial"/>
                <a:ea typeface="Arial"/>
                <a:cs typeface="Arial"/>
                <a:sym typeface="Arial"/>
              </a:rPr>
              <a:t>Engineering Design </a:t>
            </a:r>
          </a:p>
          <a:p>
            <a:pPr marL="285750" marR="0" lvl="0" indent="-292100" algn="l" rtl="0">
              <a:lnSpc>
                <a:spcPct val="100000"/>
              </a:lnSpc>
              <a:spcBef>
                <a:spcPts val="0"/>
              </a:spcBef>
              <a:spcAft>
                <a:spcPts val="0"/>
              </a:spcAft>
              <a:buClr>
                <a:schemeClr val="lt1"/>
              </a:buClr>
              <a:buSzPct val="100000"/>
              <a:buFont typeface="Arial"/>
              <a:buChar char="•"/>
            </a:pPr>
            <a:r>
              <a:rPr lang="en-GB" b="0" i="0" u="none" strike="noStrike" cap="none" dirty="0">
                <a:solidFill>
                  <a:schemeClr val="lt1"/>
                </a:solidFill>
                <a:latin typeface="Arial"/>
                <a:ea typeface="Arial"/>
                <a:cs typeface="Arial"/>
                <a:sym typeface="Arial"/>
              </a:rPr>
              <a:t>Engineering Mathematics </a:t>
            </a:r>
          </a:p>
          <a:p>
            <a:pPr marL="285750" marR="0" lvl="0" indent="-292100" algn="l" rtl="0">
              <a:lnSpc>
                <a:spcPct val="100000"/>
              </a:lnSpc>
              <a:spcBef>
                <a:spcPts val="0"/>
              </a:spcBef>
              <a:spcAft>
                <a:spcPts val="0"/>
              </a:spcAft>
              <a:buClr>
                <a:schemeClr val="lt1"/>
              </a:buClr>
              <a:buSzPct val="100000"/>
              <a:buFont typeface="Arial"/>
              <a:buChar char="•"/>
            </a:pPr>
            <a:r>
              <a:rPr lang="en-GB" b="0" i="0" u="none" strike="noStrike" cap="none" dirty="0">
                <a:solidFill>
                  <a:schemeClr val="lt1"/>
                </a:solidFill>
                <a:latin typeface="Arial"/>
                <a:ea typeface="Arial"/>
                <a:cs typeface="Arial"/>
                <a:sym typeface="Arial"/>
              </a:rPr>
              <a:t>Engineering Science </a:t>
            </a:r>
          </a:p>
          <a:p>
            <a:pPr marL="285750" marR="0" lvl="0" indent="-292100" algn="l" rtl="0">
              <a:lnSpc>
                <a:spcPct val="100000"/>
              </a:lnSpc>
              <a:spcBef>
                <a:spcPts val="0"/>
              </a:spcBef>
              <a:spcAft>
                <a:spcPts val="0"/>
              </a:spcAft>
              <a:buClr>
                <a:schemeClr val="lt1"/>
              </a:buClr>
              <a:buSzPct val="100000"/>
              <a:buFont typeface="Arial"/>
              <a:buChar char="•"/>
            </a:pPr>
            <a:r>
              <a:rPr lang="en-GB" b="0" i="0" u="none" strike="noStrike" cap="none" dirty="0">
                <a:solidFill>
                  <a:schemeClr val="lt1"/>
                </a:solidFill>
                <a:latin typeface="Arial"/>
                <a:ea typeface="Arial"/>
                <a:cs typeface="Arial"/>
                <a:sym typeface="Arial"/>
              </a:rPr>
              <a:t>Managing a Professional Engineering Project </a:t>
            </a:r>
          </a:p>
          <a:p>
            <a:pPr marL="0" marR="0" lvl="0" indent="0" algn="l" rtl="0">
              <a:lnSpc>
                <a:spcPct val="100000"/>
              </a:lnSpc>
              <a:spcBef>
                <a:spcPts val="0"/>
              </a:spcBef>
              <a:spcAft>
                <a:spcPts val="0"/>
              </a:spcAft>
              <a:buClr>
                <a:schemeClr val="lt2"/>
              </a:buClr>
              <a:buSzPct val="25000"/>
              <a:buFont typeface="Arial"/>
              <a:buNone/>
            </a:pPr>
            <a:endParaRPr b="0" i="0" u="none" strike="noStrike" cap="none" dirty="0">
              <a:solidFill>
                <a:schemeClr val="lt1"/>
              </a:solidFill>
              <a:latin typeface="Arial"/>
              <a:ea typeface="Arial"/>
              <a:cs typeface="Arial"/>
              <a:sym typeface="Arial"/>
            </a:endParaRPr>
          </a:p>
          <a:p>
            <a:pPr marL="0" marR="0" lvl="0" indent="0" algn="l" rtl="0">
              <a:lnSpc>
                <a:spcPct val="100000"/>
              </a:lnSpc>
              <a:spcBef>
                <a:spcPts val="0"/>
              </a:spcBef>
              <a:spcAft>
                <a:spcPts val="0"/>
              </a:spcAft>
              <a:buClr>
                <a:schemeClr val="lt2"/>
              </a:buClr>
              <a:buSzPct val="25000"/>
              <a:buFont typeface="Arial"/>
              <a:buNone/>
            </a:pPr>
            <a:r>
              <a:rPr lang="en-GB" b="0" i="0" u="none" strike="noStrike" cap="none" dirty="0">
                <a:solidFill>
                  <a:schemeClr val="lt1"/>
                </a:solidFill>
                <a:latin typeface="Arial"/>
                <a:ea typeface="Arial"/>
                <a:cs typeface="Arial"/>
                <a:sym typeface="Arial"/>
              </a:rPr>
              <a:t>Students on the following will study:</a:t>
            </a:r>
          </a:p>
          <a:p>
            <a:pPr marL="0" marR="0" lvl="0" indent="0" algn="l" rtl="0">
              <a:lnSpc>
                <a:spcPct val="100000"/>
              </a:lnSpc>
              <a:spcBef>
                <a:spcPts val="0"/>
              </a:spcBef>
              <a:spcAft>
                <a:spcPts val="0"/>
              </a:spcAft>
              <a:buClr>
                <a:schemeClr val="lt2"/>
              </a:buClr>
              <a:buSzPct val="25000"/>
              <a:buFont typeface="Arial"/>
              <a:buNone/>
            </a:pPr>
            <a:endParaRPr dirty="0">
              <a:solidFill>
                <a:schemeClr val="lt1"/>
              </a:solidFill>
            </a:endParaRPr>
          </a:p>
          <a:p>
            <a:pPr marL="0" marR="0" lvl="0" indent="0" algn="l" rtl="0">
              <a:lnSpc>
                <a:spcPct val="100000"/>
              </a:lnSpc>
              <a:spcBef>
                <a:spcPts val="0"/>
              </a:spcBef>
              <a:spcAft>
                <a:spcPts val="0"/>
              </a:spcAft>
              <a:buClr>
                <a:schemeClr val="lt1"/>
              </a:buClr>
              <a:buSzPct val="25000"/>
              <a:buFont typeface="Arial"/>
              <a:buNone/>
            </a:pPr>
            <a:r>
              <a:rPr lang="en-GB" b="1" i="0" u="none" strike="noStrike" cap="none" dirty="0">
                <a:solidFill>
                  <a:schemeClr val="lt1"/>
                </a:solidFill>
                <a:latin typeface="Arial"/>
                <a:ea typeface="Arial"/>
                <a:cs typeface="Arial"/>
                <a:sym typeface="Arial"/>
              </a:rPr>
              <a:t>Electrical and Electronic Engineering pathway </a:t>
            </a:r>
          </a:p>
          <a:p>
            <a:pPr marL="0" marR="0" lvl="0" indent="0" algn="l" rtl="0">
              <a:lnSpc>
                <a:spcPct val="100000"/>
              </a:lnSpc>
              <a:spcBef>
                <a:spcPts val="0"/>
              </a:spcBef>
              <a:spcAft>
                <a:spcPts val="0"/>
              </a:spcAft>
              <a:buClr>
                <a:schemeClr val="lt1"/>
              </a:buClr>
              <a:buSzPct val="25000"/>
              <a:buFont typeface="Arial"/>
              <a:buNone/>
            </a:pPr>
            <a:r>
              <a:rPr lang="en-GB" b="0" i="1" u="none" strike="noStrike" cap="none" dirty="0">
                <a:solidFill>
                  <a:schemeClr val="lt1"/>
                </a:solidFill>
                <a:latin typeface="Arial"/>
                <a:ea typeface="Arial"/>
                <a:cs typeface="Arial"/>
                <a:sym typeface="Arial"/>
              </a:rPr>
              <a:t>- 4 Core, 1 Specialist and 3 Optional units;</a:t>
            </a:r>
          </a:p>
          <a:p>
            <a:pPr marL="0" marR="0" lvl="0" indent="0" algn="l" rtl="0">
              <a:lnSpc>
                <a:spcPct val="100000"/>
              </a:lnSpc>
              <a:spcBef>
                <a:spcPts val="0"/>
              </a:spcBef>
              <a:spcAft>
                <a:spcPts val="0"/>
              </a:spcAft>
              <a:buClr>
                <a:schemeClr val="lt1"/>
              </a:buClr>
              <a:buSzPct val="25000"/>
              <a:buFont typeface="Arial"/>
              <a:buNone/>
            </a:pPr>
            <a:r>
              <a:rPr lang="en-GB" b="1" i="0" u="none" strike="noStrike" cap="none" dirty="0">
                <a:solidFill>
                  <a:schemeClr val="lt1"/>
                </a:solidFill>
                <a:latin typeface="Arial"/>
                <a:ea typeface="Arial"/>
                <a:cs typeface="Arial"/>
                <a:sym typeface="Arial"/>
              </a:rPr>
              <a:t>General Engineering pathway</a:t>
            </a:r>
            <a:r>
              <a:rPr lang="en-GB" b="0" i="0" u="none" strike="noStrike" cap="none" dirty="0">
                <a:solidFill>
                  <a:schemeClr val="lt1"/>
                </a:solidFill>
                <a:latin typeface="Arial"/>
                <a:ea typeface="Arial"/>
                <a:cs typeface="Arial"/>
                <a:sym typeface="Arial"/>
              </a:rPr>
              <a:t> </a:t>
            </a:r>
          </a:p>
          <a:p>
            <a:pPr marL="0" marR="0" lvl="0" indent="0" algn="l" rtl="0">
              <a:lnSpc>
                <a:spcPct val="100000"/>
              </a:lnSpc>
              <a:spcBef>
                <a:spcPts val="0"/>
              </a:spcBef>
              <a:spcAft>
                <a:spcPts val="0"/>
              </a:spcAft>
              <a:buClr>
                <a:schemeClr val="lt1"/>
              </a:buClr>
              <a:buSzPct val="25000"/>
              <a:buFont typeface="Arial"/>
              <a:buNone/>
            </a:pPr>
            <a:r>
              <a:rPr lang="en-GB" b="0" i="1" u="none" strike="noStrike" cap="none" dirty="0">
                <a:solidFill>
                  <a:schemeClr val="lt1"/>
                </a:solidFill>
                <a:latin typeface="Arial"/>
                <a:ea typeface="Arial"/>
                <a:cs typeface="Arial"/>
                <a:sym typeface="Arial"/>
              </a:rPr>
              <a:t>- 4 Core, 4 Optional units;</a:t>
            </a:r>
          </a:p>
          <a:p>
            <a:pPr marL="0" marR="0" lvl="0" indent="0" algn="l" rtl="0">
              <a:lnSpc>
                <a:spcPct val="100000"/>
              </a:lnSpc>
              <a:spcBef>
                <a:spcPts val="0"/>
              </a:spcBef>
              <a:spcAft>
                <a:spcPts val="0"/>
              </a:spcAft>
              <a:buClr>
                <a:schemeClr val="lt1"/>
              </a:buClr>
              <a:buSzPct val="25000"/>
              <a:buFont typeface="Arial"/>
              <a:buNone/>
            </a:pPr>
            <a:r>
              <a:rPr lang="en-GB" b="1" i="0" u="none" strike="noStrike" cap="none" dirty="0">
                <a:solidFill>
                  <a:schemeClr val="lt1"/>
                </a:solidFill>
                <a:latin typeface="Arial"/>
                <a:ea typeface="Arial"/>
                <a:cs typeface="Arial"/>
                <a:sym typeface="Arial"/>
              </a:rPr>
              <a:t>Manufacturing Engineering pathway </a:t>
            </a:r>
          </a:p>
          <a:p>
            <a:pPr marL="0" marR="0" lvl="0" indent="0" algn="l" rtl="0">
              <a:lnSpc>
                <a:spcPct val="100000"/>
              </a:lnSpc>
              <a:spcBef>
                <a:spcPts val="0"/>
              </a:spcBef>
              <a:spcAft>
                <a:spcPts val="0"/>
              </a:spcAft>
              <a:buClr>
                <a:schemeClr val="lt1"/>
              </a:buClr>
              <a:buSzPct val="25000"/>
              <a:buFont typeface="Arial"/>
              <a:buNone/>
            </a:pPr>
            <a:r>
              <a:rPr lang="en-GB" b="0" i="1" u="none" strike="noStrike" cap="none" dirty="0">
                <a:solidFill>
                  <a:schemeClr val="lt1"/>
                </a:solidFill>
                <a:latin typeface="Arial"/>
                <a:ea typeface="Arial"/>
                <a:cs typeface="Arial"/>
                <a:sym typeface="Arial"/>
              </a:rPr>
              <a:t>- 4 Core, 2 Specialist, 2 Optional units;</a:t>
            </a:r>
          </a:p>
          <a:p>
            <a:pPr marL="0" marR="0" lvl="0" indent="0" algn="l" rtl="0">
              <a:lnSpc>
                <a:spcPct val="100000"/>
              </a:lnSpc>
              <a:spcBef>
                <a:spcPts val="0"/>
              </a:spcBef>
              <a:spcAft>
                <a:spcPts val="0"/>
              </a:spcAft>
              <a:buClr>
                <a:schemeClr val="lt1"/>
              </a:buClr>
              <a:buSzPct val="25000"/>
              <a:buFont typeface="Arial"/>
              <a:buNone/>
            </a:pPr>
            <a:r>
              <a:rPr lang="en-GB" b="1" i="0" u="none" strike="noStrike" cap="none" dirty="0">
                <a:solidFill>
                  <a:schemeClr val="lt1"/>
                </a:solidFill>
                <a:latin typeface="Arial"/>
                <a:ea typeface="Arial"/>
                <a:cs typeface="Arial"/>
                <a:sym typeface="Arial"/>
              </a:rPr>
              <a:t>Mechanical Engineering pathway </a:t>
            </a:r>
          </a:p>
          <a:p>
            <a:pPr marL="0" marR="0" lvl="0" indent="0" algn="l" rtl="0">
              <a:lnSpc>
                <a:spcPct val="100000"/>
              </a:lnSpc>
              <a:spcBef>
                <a:spcPts val="0"/>
              </a:spcBef>
              <a:spcAft>
                <a:spcPts val="0"/>
              </a:spcAft>
              <a:buClr>
                <a:schemeClr val="lt1"/>
              </a:buClr>
              <a:buSzPct val="25000"/>
              <a:buFont typeface="Arial"/>
              <a:buNone/>
            </a:pPr>
            <a:r>
              <a:rPr lang="en-GB" b="0" i="0" u="none" strike="noStrike" cap="none" dirty="0">
                <a:solidFill>
                  <a:schemeClr val="lt1"/>
                </a:solidFill>
                <a:latin typeface="Arial"/>
                <a:ea typeface="Arial"/>
                <a:cs typeface="Arial"/>
                <a:sym typeface="Arial"/>
              </a:rPr>
              <a:t>- 4 Core, 2 Specialist, 2 Optional units;</a:t>
            </a:r>
          </a:p>
          <a:p>
            <a:pPr marL="0" marR="0" lvl="0" indent="0" algn="l" rtl="0">
              <a:lnSpc>
                <a:spcPct val="100000"/>
              </a:lnSpc>
              <a:spcBef>
                <a:spcPts val="0"/>
              </a:spcBef>
              <a:spcAft>
                <a:spcPts val="0"/>
              </a:spcAft>
              <a:buClr>
                <a:schemeClr val="lt1"/>
              </a:buClr>
              <a:buSzPct val="25000"/>
              <a:buFont typeface="Arial"/>
              <a:buNone/>
            </a:pPr>
            <a:r>
              <a:rPr lang="en-GB" b="1" i="0" u="none" strike="noStrike" cap="none" dirty="0">
                <a:solidFill>
                  <a:schemeClr val="lt1"/>
                </a:solidFill>
                <a:latin typeface="Arial"/>
                <a:ea typeface="Arial"/>
                <a:cs typeface="Arial"/>
                <a:sym typeface="Arial"/>
              </a:rPr>
              <a:t>Operations Engineering pathway </a:t>
            </a:r>
          </a:p>
          <a:p>
            <a:pPr marL="0" marR="0" lvl="0" indent="0" algn="l" rtl="0">
              <a:lnSpc>
                <a:spcPct val="100000"/>
              </a:lnSpc>
              <a:spcBef>
                <a:spcPts val="0"/>
              </a:spcBef>
              <a:spcAft>
                <a:spcPts val="0"/>
              </a:spcAft>
              <a:buClr>
                <a:schemeClr val="lt1"/>
              </a:buClr>
              <a:buSzPct val="25000"/>
              <a:buFont typeface="Arial"/>
              <a:buNone/>
            </a:pPr>
            <a:r>
              <a:rPr lang="en-GB" b="0" i="1" u="none" strike="noStrike" cap="none" dirty="0">
                <a:solidFill>
                  <a:schemeClr val="lt1"/>
                </a:solidFill>
                <a:latin typeface="Arial"/>
                <a:ea typeface="Arial"/>
                <a:cs typeface="Arial"/>
                <a:sym typeface="Arial"/>
              </a:rPr>
              <a:t>- 4 Core, 4 Optional units</a:t>
            </a:r>
          </a:p>
        </p:txBody>
      </p:sp>
      <p:sp>
        <p:nvSpPr>
          <p:cNvPr id="273" name="Shape 273"/>
          <p:cNvSpPr>
            <a:spLocks noGrp="1"/>
          </p:cNvSpPr>
          <p:nvPr>
            <p:ph type="pic" idx="2"/>
          </p:nvPr>
        </p:nvSpPr>
        <p:spPr>
          <a:xfrm>
            <a:off x="5142016" y="0"/>
            <a:ext cx="4001983" cy="6858000"/>
          </a:xfrm>
          <a:prstGeom prst="rect">
            <a:avLst/>
          </a:prstGeom>
          <a:solidFill>
            <a:srgbClr val="BBBBBB"/>
          </a:solidFill>
          <a:ln>
            <a:noFill/>
          </a:ln>
        </p:spPr>
        <p:txBody>
          <a:bodyPr lIns="91425" tIns="91425" rIns="91425" bIns="91425" anchor="t" anchorCtr="0">
            <a:noAutofit/>
          </a:bodyPr>
          <a:lstStyle/>
          <a:p>
            <a:pPr lvl="0">
              <a:spcBef>
                <a:spcPts val="0"/>
              </a:spcBef>
              <a:buNone/>
            </a:pPr>
            <a:endParaRPr/>
          </a:p>
        </p:txBody>
      </p:sp>
      <p:pic>
        <p:nvPicPr>
          <p:cNvPr id="274" name="Shape 274"/>
          <p:cNvPicPr preferRelativeResize="0"/>
          <p:nvPr/>
        </p:nvPicPr>
        <p:blipFill rotWithShape="1">
          <a:blip r:embed="rId3">
            <a:alphaModFix/>
          </a:blip>
          <a:srcRect l="39827" t="-346" r="21228" b="346"/>
          <a:stretch/>
        </p:blipFill>
        <p:spPr>
          <a:xfrm>
            <a:off x="5142016" y="0"/>
            <a:ext cx="4002000" cy="6858000"/>
          </a:xfrm>
          <a:prstGeom prst="rect">
            <a:avLst/>
          </a:prstGeom>
          <a:solidFill>
            <a:schemeClr val="lt1"/>
          </a:solidFill>
          <a:ln>
            <a:noFill/>
          </a:ln>
          <a:effectLst>
            <a:outerShdw blurRad="50799" dist="38100" dir="8100000" algn="tr" rotWithShape="0">
              <a:srgbClr val="000000">
                <a:alpha val="40000"/>
              </a:srgbClr>
            </a:outerShdw>
          </a:effectLst>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78"/>
        <p:cNvGrpSpPr/>
        <p:nvPr/>
      </p:nvGrpSpPr>
      <p:grpSpPr>
        <a:xfrm>
          <a:off x="0" y="0"/>
          <a:ext cx="0" cy="0"/>
          <a:chOff x="0" y="0"/>
          <a:chExt cx="0" cy="0"/>
        </a:xfrm>
      </p:grpSpPr>
      <p:sp>
        <p:nvSpPr>
          <p:cNvPr id="279" name="Shape 279"/>
          <p:cNvSpPr txBox="1">
            <a:spLocks noGrp="1"/>
          </p:cNvSpPr>
          <p:nvPr>
            <p:ph type="title"/>
          </p:nvPr>
        </p:nvSpPr>
        <p:spPr>
          <a:xfrm>
            <a:off x="366591" y="167458"/>
            <a:ext cx="4117416" cy="603228"/>
          </a:xfrm>
          <a:prstGeom prst="rect">
            <a:avLst/>
          </a:prstGeom>
          <a:noFill/>
          <a:ln>
            <a:noFill/>
          </a:ln>
        </p:spPr>
        <p:txBody>
          <a:bodyPr lIns="0" tIns="0" rIns="0" bIns="0" anchor="t" anchorCtr="0">
            <a:noAutofit/>
          </a:bodyPr>
          <a:lstStyle/>
          <a:p>
            <a:pPr marL="0" marR="0" lvl="0" indent="0" algn="l" rtl="0">
              <a:lnSpc>
                <a:spcPct val="117647"/>
              </a:lnSpc>
              <a:spcBef>
                <a:spcPts val="0"/>
              </a:spcBef>
              <a:buClr>
                <a:srgbClr val="FFFFFF"/>
              </a:buClr>
              <a:buSzPct val="25000"/>
              <a:buFont typeface="Times New Roman"/>
              <a:buNone/>
            </a:pPr>
            <a:r>
              <a:rPr lang="en-GB" sz="3400" b="1" i="0" u="none" strike="noStrike" cap="none">
                <a:solidFill>
                  <a:srgbClr val="FFFFFF"/>
                </a:solidFill>
                <a:latin typeface="Times New Roman"/>
                <a:ea typeface="Times New Roman"/>
                <a:cs typeface="Times New Roman"/>
                <a:sym typeface="Times New Roman"/>
              </a:rPr>
              <a:t>Engineering - main pathway level 4 units</a:t>
            </a:r>
          </a:p>
        </p:txBody>
      </p:sp>
      <p:sp>
        <p:nvSpPr>
          <p:cNvPr id="280" name="Shape 280"/>
          <p:cNvSpPr txBox="1">
            <a:spLocks noGrp="1"/>
          </p:cNvSpPr>
          <p:nvPr>
            <p:ph type="body" idx="1"/>
          </p:nvPr>
        </p:nvSpPr>
        <p:spPr>
          <a:xfrm>
            <a:off x="190000" y="1878900"/>
            <a:ext cx="4667100" cy="4866300"/>
          </a:xfrm>
          <a:prstGeom prst="rect">
            <a:avLst/>
          </a:prstGeom>
          <a:noFill/>
          <a:ln>
            <a:noFill/>
          </a:ln>
        </p:spPr>
        <p:txBody>
          <a:bodyPr lIns="0" tIns="0" rIns="0" bIns="0" anchor="t" anchorCtr="0">
            <a:noAutofit/>
          </a:bodyPr>
          <a:lstStyle/>
          <a:p>
            <a:pPr marL="285750" marR="0" lvl="0" indent="-285750" algn="l" rtl="0">
              <a:lnSpc>
                <a:spcPct val="100000"/>
              </a:lnSpc>
              <a:spcBef>
                <a:spcPts val="0"/>
              </a:spcBef>
              <a:spcAft>
                <a:spcPts val="0"/>
              </a:spcAft>
              <a:buClr>
                <a:schemeClr val="lt1"/>
              </a:buClr>
              <a:buSzPct val="100000"/>
              <a:buFont typeface="Arial"/>
              <a:buChar char="•"/>
            </a:pPr>
            <a:r>
              <a:rPr lang="en-GB" b="0" i="0" u="none" strike="noStrike" cap="none">
                <a:solidFill>
                  <a:schemeClr val="lt1"/>
                </a:solidFill>
                <a:latin typeface="Arial"/>
                <a:ea typeface="Arial"/>
                <a:cs typeface="Arial"/>
                <a:sym typeface="Arial"/>
              </a:rPr>
              <a:t>Engineering Design (c)</a:t>
            </a:r>
          </a:p>
          <a:p>
            <a:pPr marL="285750" marR="0" lvl="0" indent="-285750" algn="l" rtl="0">
              <a:lnSpc>
                <a:spcPct val="100000"/>
              </a:lnSpc>
              <a:spcBef>
                <a:spcPts val="0"/>
              </a:spcBef>
              <a:spcAft>
                <a:spcPts val="0"/>
              </a:spcAft>
              <a:buClr>
                <a:schemeClr val="lt1"/>
              </a:buClr>
              <a:buSzPct val="100000"/>
              <a:buFont typeface="Arial"/>
              <a:buChar char="•"/>
            </a:pPr>
            <a:r>
              <a:rPr lang="en-GB" b="0" i="0" u="none" strike="noStrike" cap="none">
                <a:solidFill>
                  <a:schemeClr val="lt1"/>
                </a:solidFill>
                <a:latin typeface="Arial"/>
                <a:ea typeface="Arial"/>
                <a:cs typeface="Arial"/>
                <a:sym typeface="Arial"/>
              </a:rPr>
              <a:t>Engineering Mathematics (c)</a:t>
            </a:r>
          </a:p>
          <a:p>
            <a:pPr marL="285750" marR="0" lvl="0" indent="-285750" algn="l" rtl="0">
              <a:lnSpc>
                <a:spcPct val="100000"/>
              </a:lnSpc>
              <a:spcBef>
                <a:spcPts val="0"/>
              </a:spcBef>
              <a:spcAft>
                <a:spcPts val="0"/>
              </a:spcAft>
              <a:buClr>
                <a:schemeClr val="lt1"/>
              </a:buClr>
              <a:buSzPct val="100000"/>
              <a:buFont typeface="Arial"/>
              <a:buChar char="•"/>
            </a:pPr>
            <a:r>
              <a:rPr lang="en-GB" b="0" i="0" u="none" strike="noStrike" cap="none">
                <a:solidFill>
                  <a:schemeClr val="lt1"/>
                </a:solidFill>
                <a:latin typeface="Arial"/>
                <a:ea typeface="Arial"/>
                <a:cs typeface="Arial"/>
                <a:sym typeface="Arial"/>
              </a:rPr>
              <a:t>Engineering Science (c)</a:t>
            </a:r>
          </a:p>
          <a:p>
            <a:pPr marL="285750" marR="0" lvl="0" indent="-285750" algn="l" rtl="0">
              <a:lnSpc>
                <a:spcPct val="100000"/>
              </a:lnSpc>
              <a:spcBef>
                <a:spcPts val="0"/>
              </a:spcBef>
              <a:spcAft>
                <a:spcPts val="0"/>
              </a:spcAft>
              <a:buClr>
                <a:schemeClr val="lt1"/>
              </a:buClr>
              <a:buSzPct val="100000"/>
              <a:buFont typeface="Arial"/>
              <a:buChar char="•"/>
            </a:pPr>
            <a:r>
              <a:rPr lang="en-GB" b="0" i="0" u="none" strike="noStrike" cap="none">
                <a:solidFill>
                  <a:schemeClr val="lt1"/>
                </a:solidFill>
                <a:latin typeface="Arial"/>
                <a:ea typeface="Arial"/>
                <a:cs typeface="Arial"/>
                <a:sym typeface="Arial"/>
              </a:rPr>
              <a:t>Managing a Professional Engineering Project (c)</a:t>
            </a:r>
          </a:p>
          <a:p>
            <a:pPr marL="285750" marR="0" lvl="0" indent="-285750" algn="l" rtl="0">
              <a:lnSpc>
                <a:spcPct val="100000"/>
              </a:lnSpc>
              <a:spcBef>
                <a:spcPts val="0"/>
              </a:spcBef>
              <a:spcAft>
                <a:spcPts val="0"/>
              </a:spcAft>
              <a:buClr>
                <a:schemeClr val="lt1"/>
              </a:buClr>
              <a:buSzPct val="100000"/>
              <a:buFont typeface="Arial"/>
              <a:buChar char="•"/>
            </a:pPr>
            <a:r>
              <a:rPr lang="en-GB" b="0" i="0" u="none" strike="noStrike" cap="none">
                <a:solidFill>
                  <a:schemeClr val="lt1"/>
                </a:solidFill>
                <a:latin typeface="Arial"/>
                <a:ea typeface="Arial"/>
                <a:cs typeface="Arial"/>
                <a:sym typeface="Arial"/>
              </a:rPr>
              <a:t>Renewable Energy</a:t>
            </a:r>
          </a:p>
          <a:p>
            <a:pPr marL="285750" marR="0" lvl="0" indent="-285750" algn="l" rtl="0">
              <a:lnSpc>
                <a:spcPct val="100000"/>
              </a:lnSpc>
              <a:spcBef>
                <a:spcPts val="0"/>
              </a:spcBef>
              <a:spcAft>
                <a:spcPts val="0"/>
              </a:spcAft>
              <a:buClr>
                <a:schemeClr val="lt1"/>
              </a:buClr>
              <a:buSzPct val="100000"/>
              <a:buFont typeface="Arial"/>
              <a:buChar char="•"/>
            </a:pPr>
            <a:r>
              <a:rPr lang="en-GB" b="0" i="0" u="none" strike="noStrike" cap="none">
                <a:solidFill>
                  <a:schemeClr val="lt1"/>
                </a:solidFill>
                <a:latin typeface="Arial"/>
                <a:ea typeface="Arial"/>
                <a:cs typeface="Arial"/>
                <a:sym typeface="Arial"/>
              </a:rPr>
              <a:t>Mechatronics</a:t>
            </a:r>
          </a:p>
          <a:p>
            <a:pPr marL="285750" marR="0" lvl="0" indent="-285750" algn="l" rtl="0">
              <a:lnSpc>
                <a:spcPct val="100000"/>
              </a:lnSpc>
              <a:spcBef>
                <a:spcPts val="0"/>
              </a:spcBef>
              <a:spcAft>
                <a:spcPts val="0"/>
              </a:spcAft>
              <a:buClr>
                <a:schemeClr val="lt1"/>
              </a:buClr>
              <a:buSzPct val="100000"/>
              <a:buFont typeface="Arial"/>
              <a:buChar char="•"/>
            </a:pPr>
            <a:r>
              <a:rPr lang="en-GB" b="0" i="0" u="none" strike="noStrike" cap="none">
                <a:solidFill>
                  <a:schemeClr val="lt1"/>
                </a:solidFill>
                <a:latin typeface="Arial"/>
                <a:ea typeface="Arial"/>
                <a:cs typeface="Arial"/>
                <a:sym typeface="Arial"/>
              </a:rPr>
              <a:t>Machining and Processing of Engineering Materials</a:t>
            </a:r>
          </a:p>
          <a:p>
            <a:pPr marL="285750" marR="0" lvl="0" indent="-285750" algn="l" rtl="0">
              <a:lnSpc>
                <a:spcPct val="100000"/>
              </a:lnSpc>
              <a:spcBef>
                <a:spcPts val="0"/>
              </a:spcBef>
              <a:spcAft>
                <a:spcPts val="0"/>
              </a:spcAft>
              <a:buClr>
                <a:schemeClr val="lt1"/>
              </a:buClr>
              <a:buSzPct val="100000"/>
              <a:buFont typeface="Arial"/>
              <a:buChar char="•"/>
            </a:pPr>
            <a:r>
              <a:rPr lang="en-GB" b="0" i="0" u="none" strike="noStrike" cap="none">
                <a:solidFill>
                  <a:schemeClr val="lt1"/>
                </a:solidFill>
                <a:latin typeface="Arial"/>
                <a:ea typeface="Arial"/>
                <a:cs typeface="Arial"/>
                <a:sym typeface="Arial"/>
              </a:rPr>
              <a:t>Mechanical Principles</a:t>
            </a:r>
          </a:p>
          <a:p>
            <a:pPr marL="285750" marR="0" lvl="0" indent="-285750" algn="l" rtl="0">
              <a:lnSpc>
                <a:spcPct val="100000"/>
              </a:lnSpc>
              <a:spcBef>
                <a:spcPts val="0"/>
              </a:spcBef>
              <a:spcAft>
                <a:spcPts val="0"/>
              </a:spcAft>
              <a:buClr>
                <a:schemeClr val="lt1"/>
              </a:buClr>
              <a:buSzPct val="100000"/>
              <a:buFont typeface="Arial"/>
              <a:buChar char="•"/>
            </a:pPr>
            <a:r>
              <a:rPr lang="en-GB" b="0" i="0" u="none" strike="noStrike" cap="none">
                <a:solidFill>
                  <a:schemeClr val="lt1"/>
                </a:solidFill>
                <a:latin typeface="Arial"/>
                <a:ea typeface="Arial"/>
                <a:cs typeface="Arial"/>
                <a:sym typeface="Arial"/>
              </a:rPr>
              <a:t>Materials, Properties and Testing</a:t>
            </a:r>
          </a:p>
          <a:p>
            <a:pPr marL="285750" marR="0" lvl="0" indent="-285750" algn="l" rtl="0">
              <a:lnSpc>
                <a:spcPct val="100000"/>
              </a:lnSpc>
              <a:spcBef>
                <a:spcPts val="0"/>
              </a:spcBef>
              <a:spcAft>
                <a:spcPts val="0"/>
              </a:spcAft>
              <a:buClr>
                <a:schemeClr val="lt1"/>
              </a:buClr>
              <a:buSzPct val="100000"/>
              <a:buFont typeface="Arial"/>
              <a:buChar char="•"/>
            </a:pPr>
            <a:r>
              <a:rPr lang="en-GB" b="0" i="0" u="none" strike="noStrike" cap="none">
                <a:solidFill>
                  <a:schemeClr val="lt1"/>
                </a:solidFill>
                <a:latin typeface="Arial"/>
                <a:ea typeface="Arial"/>
                <a:cs typeface="Arial"/>
                <a:sym typeface="Arial"/>
              </a:rPr>
              <a:t>Mechanical Workshop Practices</a:t>
            </a:r>
          </a:p>
          <a:p>
            <a:pPr marL="285750" marR="0" lvl="0" indent="-285750" algn="l" rtl="0">
              <a:lnSpc>
                <a:spcPct val="100000"/>
              </a:lnSpc>
              <a:spcBef>
                <a:spcPts val="0"/>
              </a:spcBef>
              <a:spcAft>
                <a:spcPts val="0"/>
              </a:spcAft>
              <a:buClr>
                <a:schemeClr val="lt1"/>
              </a:buClr>
              <a:buSzPct val="100000"/>
              <a:buFont typeface="Arial"/>
              <a:buChar char="•"/>
            </a:pPr>
            <a:r>
              <a:rPr lang="en-GB" b="0" i="0" u="none" strike="noStrike" cap="none">
                <a:solidFill>
                  <a:schemeClr val="lt1"/>
                </a:solidFill>
                <a:latin typeface="Arial"/>
                <a:ea typeface="Arial"/>
                <a:cs typeface="Arial"/>
                <a:sym typeface="Arial"/>
              </a:rPr>
              <a:t>Fluid Mechanics</a:t>
            </a:r>
          </a:p>
          <a:p>
            <a:pPr marL="285750" marR="0" lvl="0" indent="-285750" algn="l" rtl="0">
              <a:lnSpc>
                <a:spcPct val="100000"/>
              </a:lnSpc>
              <a:spcBef>
                <a:spcPts val="0"/>
              </a:spcBef>
              <a:spcAft>
                <a:spcPts val="0"/>
              </a:spcAft>
              <a:buClr>
                <a:schemeClr val="lt1"/>
              </a:buClr>
              <a:buSzPct val="100000"/>
              <a:buFont typeface="Arial"/>
              <a:buChar char="•"/>
            </a:pPr>
            <a:r>
              <a:rPr lang="en-GB" b="0" i="0" u="none" strike="noStrike" cap="none">
                <a:solidFill>
                  <a:schemeClr val="lt1"/>
                </a:solidFill>
                <a:latin typeface="Arial"/>
                <a:ea typeface="Arial"/>
                <a:cs typeface="Arial"/>
                <a:sym typeface="Arial"/>
              </a:rPr>
              <a:t>Engineering Management</a:t>
            </a:r>
          </a:p>
          <a:p>
            <a:pPr marL="285750" marR="0" lvl="0" indent="-285750" algn="l" rtl="0">
              <a:lnSpc>
                <a:spcPct val="100000"/>
              </a:lnSpc>
              <a:spcBef>
                <a:spcPts val="0"/>
              </a:spcBef>
              <a:spcAft>
                <a:spcPts val="0"/>
              </a:spcAft>
              <a:buClr>
                <a:schemeClr val="lt1"/>
              </a:buClr>
              <a:buSzPct val="100000"/>
              <a:buFont typeface="Arial"/>
              <a:buChar char="•"/>
            </a:pPr>
            <a:r>
              <a:rPr lang="en-GB" b="0" i="0" u="none" strike="noStrike" cap="none">
                <a:solidFill>
                  <a:schemeClr val="lt1"/>
                </a:solidFill>
                <a:latin typeface="Arial"/>
                <a:ea typeface="Arial"/>
                <a:cs typeface="Arial"/>
                <a:sym typeface="Arial"/>
              </a:rPr>
              <a:t>Fundamentals of Thermodynamics and Heat Engines</a:t>
            </a:r>
          </a:p>
          <a:p>
            <a:pPr marL="285750" marR="0" lvl="0" indent="-285750" algn="l" rtl="0">
              <a:lnSpc>
                <a:spcPct val="100000"/>
              </a:lnSpc>
              <a:spcBef>
                <a:spcPts val="0"/>
              </a:spcBef>
              <a:spcAft>
                <a:spcPts val="0"/>
              </a:spcAft>
              <a:buClr>
                <a:schemeClr val="lt1"/>
              </a:buClr>
              <a:buSzPct val="100000"/>
              <a:buFont typeface="Arial"/>
              <a:buChar char="•"/>
            </a:pPr>
            <a:r>
              <a:rPr lang="en-GB" b="0" i="0" u="none" strike="noStrike" cap="none">
                <a:solidFill>
                  <a:schemeClr val="lt1"/>
                </a:solidFill>
                <a:latin typeface="Arial"/>
                <a:ea typeface="Arial"/>
                <a:cs typeface="Arial"/>
                <a:sym typeface="Arial"/>
              </a:rPr>
              <a:t>Production Engineering for Manufacture</a:t>
            </a:r>
          </a:p>
          <a:p>
            <a:pPr marL="0" marR="0" lvl="0" indent="0" algn="l" rtl="0">
              <a:lnSpc>
                <a:spcPct val="100000"/>
              </a:lnSpc>
              <a:spcBef>
                <a:spcPts val="0"/>
              </a:spcBef>
              <a:spcAft>
                <a:spcPts val="0"/>
              </a:spcAft>
              <a:buClr>
                <a:schemeClr val="lt1"/>
              </a:buClr>
              <a:buSzPct val="25000"/>
              <a:buFont typeface="Arial"/>
              <a:buNone/>
            </a:pPr>
            <a:endParaRPr b="0" i="0" u="none" strike="noStrike" cap="none">
              <a:solidFill>
                <a:schemeClr val="lt1"/>
              </a:solidFill>
              <a:latin typeface="Arial"/>
              <a:ea typeface="Arial"/>
              <a:cs typeface="Arial"/>
              <a:sym typeface="Arial"/>
            </a:endParaRPr>
          </a:p>
        </p:txBody>
      </p:sp>
      <p:pic>
        <p:nvPicPr>
          <p:cNvPr id="281" name="Shape 281"/>
          <p:cNvPicPr preferRelativeResize="0">
            <a:picLocks noGrp="1"/>
          </p:cNvPicPr>
          <p:nvPr>
            <p:ph type="pic" idx="2"/>
          </p:nvPr>
        </p:nvPicPr>
        <p:blipFill rotWithShape="1">
          <a:blip r:embed="rId3">
            <a:alphaModFix/>
          </a:blip>
          <a:srcRect l="39827" t="-346" r="21228" b="346"/>
          <a:stretch/>
        </p:blipFill>
        <p:spPr>
          <a:xfrm>
            <a:off x="5142016" y="0"/>
            <a:ext cx="4001983" cy="6858000"/>
          </a:xfrm>
          <a:prstGeom prst="rect">
            <a:avLst/>
          </a:prstGeom>
          <a:solidFill>
            <a:schemeClr val="lt1"/>
          </a:solidFill>
          <a:ln>
            <a:noFill/>
          </a:ln>
          <a:effectLst>
            <a:outerShdw blurRad="50799" dist="38100" dir="8100000" algn="tr" rotWithShape="0">
              <a:srgbClr val="000000">
                <a:alpha val="40000"/>
              </a:srgbClr>
            </a:outerShdw>
          </a:effec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BTEC Level 1</a:t>
            </a:r>
            <a:br>
              <a:rPr lang="en-GB" dirty="0"/>
            </a:br>
            <a:r>
              <a:rPr lang="en-GB" dirty="0"/>
              <a:t>Latest news</a:t>
            </a:r>
            <a:br>
              <a:rPr lang="en-GB" dirty="0"/>
            </a:br>
            <a:endParaRPr lang="en-US" dirty="0"/>
          </a:p>
        </p:txBody>
      </p:sp>
      <p:sp>
        <p:nvSpPr>
          <p:cNvPr id="3" name="Content Placeholder 2"/>
          <p:cNvSpPr>
            <a:spLocks noGrp="1"/>
          </p:cNvSpPr>
          <p:nvPr>
            <p:ph idx="1"/>
          </p:nvPr>
        </p:nvSpPr>
        <p:spPr>
          <a:xfrm>
            <a:off x="540000" y="2208362"/>
            <a:ext cx="4041525" cy="3342432"/>
          </a:xfrm>
        </p:spPr>
        <p:txBody>
          <a:bodyPr/>
          <a:lstStyle/>
          <a:p>
            <a:r>
              <a:rPr lang="en-GB" sz="1800" b="1" dirty="0"/>
              <a:t>New graded Level 1 Introductory qualifications available for first teaching from September 2016</a:t>
            </a:r>
            <a:br>
              <a:rPr lang="en-GB" sz="1800" dirty="0"/>
            </a:br>
            <a:br>
              <a:rPr lang="en-GB" sz="1800" dirty="0"/>
            </a:br>
            <a:endParaRPr lang="en-GB" sz="1800" dirty="0"/>
          </a:p>
          <a:p>
            <a:endParaRPr lang="en-GB" sz="1800" dirty="0"/>
          </a:p>
          <a:p>
            <a:r>
              <a:rPr lang="en-GB" sz="1800" dirty="0"/>
              <a:t>Meanwhile, we are working on extending current QCF specs until December 2018. </a:t>
            </a:r>
          </a:p>
          <a:p>
            <a:endParaRPr lang="en-GB" dirty="0"/>
          </a:p>
          <a:p>
            <a:br>
              <a:rPr lang="en-GB" b="1" dirty="0"/>
            </a:br>
            <a:br>
              <a:rPr lang="en-GB" dirty="0"/>
            </a:br>
            <a:endParaRPr lang="en-GB" dirty="0"/>
          </a:p>
        </p:txBody>
      </p:sp>
      <p:pic>
        <p:nvPicPr>
          <p:cNvPr id="9" name="Picture Placeholder 8"/>
          <p:cNvPicPr>
            <a:picLocks noGrp="1" noChangeAspect="1"/>
          </p:cNvPicPr>
          <p:nvPr>
            <p:ph type="pic" sz="quarter" idx="4294967295"/>
          </p:nvPr>
        </p:nvPicPr>
        <p:blipFill>
          <a:blip r:embed="rId2" cstate="print">
            <a:extLst>
              <a:ext uri="{28A0092B-C50C-407E-A947-70E740481C1C}">
                <a14:useLocalDpi xmlns:a14="http://schemas.microsoft.com/office/drawing/2010/main" val="0"/>
              </a:ext>
            </a:extLst>
          </a:blip>
          <a:srcRect l="2958" r="2958"/>
          <a:stretch>
            <a:fillRect/>
          </a:stretch>
        </p:blipFill>
        <p:spPr>
          <a:xfrm>
            <a:off x="4581525" y="0"/>
            <a:ext cx="4562475" cy="6858000"/>
          </a:xfrm>
          <a:prstGeom prst="rect">
            <a:avLst/>
          </a:prstGeom>
        </p:spPr>
      </p:pic>
      <p:cxnSp>
        <p:nvCxnSpPr>
          <p:cNvPr id="5" name="Straight Connector 4"/>
          <p:cNvCxnSpPr/>
          <p:nvPr/>
        </p:nvCxnSpPr>
        <p:spPr>
          <a:xfrm>
            <a:off x="8465042" y="6504780"/>
            <a:ext cx="0" cy="86400"/>
          </a:xfrm>
          <a:prstGeom prst="line">
            <a:avLst/>
          </a:prstGeom>
          <a:ln w="6350">
            <a:solidFill>
              <a:schemeClr val="bg2"/>
            </a:solidFill>
          </a:ln>
        </p:spPr>
        <p:style>
          <a:lnRef idx="1">
            <a:schemeClr val="accent1"/>
          </a:lnRef>
          <a:fillRef idx="0">
            <a:schemeClr val="accent1"/>
          </a:fillRef>
          <a:effectRef idx="0">
            <a:schemeClr val="accent1"/>
          </a:effectRef>
          <a:fontRef idx="minor">
            <a:schemeClr val="tx1"/>
          </a:fontRef>
        </p:style>
      </p:cxnSp>
      <p:sp>
        <p:nvSpPr>
          <p:cNvPr id="6" name="Slide Number Placeholder 5"/>
          <p:cNvSpPr txBox="1">
            <a:spLocks/>
          </p:cNvSpPr>
          <p:nvPr/>
        </p:nvSpPr>
        <p:spPr>
          <a:xfrm>
            <a:off x="8497765" y="6489578"/>
            <a:ext cx="433138" cy="125534"/>
          </a:xfrm>
          <a:prstGeom prst="rect">
            <a:avLst/>
          </a:prstGeom>
        </p:spPr>
        <p:txBody>
          <a:bodyPr vert="horz" lIns="0" tIns="0" rIns="0" bIns="0" rtlCol="0" anchor="ctr" anchorCtr="0"/>
          <a:lstStyle>
            <a:defPPr>
              <a:defRPr lang="en-US"/>
            </a:defPPr>
            <a:lvl1pPr marL="0" algn="l" defTabSz="914400" rtl="0" eaLnBrk="1" latinLnBrk="0" hangingPunct="1">
              <a:defRPr sz="800" b="1" kern="1200">
                <a:solidFill>
                  <a:schemeClr val="tx2"/>
                </a:solidFill>
                <a:latin typeface="+mn-lt"/>
                <a:ea typeface="Lato Light" panose="020F0502020204030203" pitchFamily="34" charset="0"/>
                <a:cs typeface="Lato Light" panose="020F0502020204030203"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DDBE135E-2566-4748-853C-8A3B78F0FB00}" type="slidenum">
              <a:rPr lang="en-GB" smtClean="0">
                <a:solidFill>
                  <a:schemeClr val="bg2"/>
                </a:solidFill>
              </a:rPr>
              <a:pPr/>
              <a:t>2</a:t>
            </a:fld>
            <a:endParaRPr lang="en-GB" dirty="0">
              <a:solidFill>
                <a:schemeClr val="bg2"/>
              </a:solidFill>
            </a:endParaRPr>
          </a:p>
        </p:txBody>
      </p:sp>
      <p:sp>
        <p:nvSpPr>
          <p:cNvPr id="8" name="TextBox 7"/>
          <p:cNvSpPr txBox="1"/>
          <p:nvPr/>
        </p:nvSpPr>
        <p:spPr>
          <a:xfrm>
            <a:off x="7969997" y="161925"/>
            <a:ext cx="958596" cy="230832"/>
          </a:xfrm>
          <a:prstGeom prst="rect">
            <a:avLst/>
          </a:prstGeom>
          <a:noFill/>
        </p:spPr>
        <p:txBody>
          <a:bodyPr wrap="none" lIns="0" tIns="0" rIns="0" bIns="0" rtlCol="0">
            <a:spAutoFit/>
          </a:bodyPr>
          <a:lstStyle/>
          <a:p>
            <a:pPr algn="r">
              <a:lnSpc>
                <a:spcPts val="900"/>
              </a:lnSpc>
            </a:pPr>
            <a:r>
              <a:rPr lang="en-GB" sz="700" dirty="0">
                <a:solidFill>
                  <a:srgbClr val="000000"/>
                </a:solidFill>
              </a:rPr>
              <a:t>Image by Ben Wiseman</a:t>
            </a:r>
          </a:p>
          <a:p>
            <a:pPr algn="r">
              <a:lnSpc>
                <a:spcPts val="900"/>
              </a:lnSpc>
            </a:pPr>
            <a:endParaRPr lang="en-GB" sz="700" dirty="0">
              <a:solidFill>
                <a:srgbClr val="FFFFFF"/>
              </a:solidFill>
            </a:endParaRPr>
          </a:p>
        </p:txBody>
      </p:sp>
    </p:spTree>
    <p:extLst>
      <p:ext uri="{BB962C8B-B14F-4D97-AF65-F5344CB8AC3E}">
        <p14:creationId xmlns:p14="http://schemas.microsoft.com/office/powerpoint/2010/main" val="133194418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85"/>
        <p:cNvGrpSpPr/>
        <p:nvPr/>
      </p:nvGrpSpPr>
      <p:grpSpPr>
        <a:xfrm>
          <a:off x="0" y="0"/>
          <a:ext cx="0" cy="0"/>
          <a:chOff x="0" y="0"/>
          <a:chExt cx="0" cy="0"/>
        </a:xfrm>
      </p:grpSpPr>
      <p:sp>
        <p:nvSpPr>
          <p:cNvPr id="286" name="Shape 286"/>
          <p:cNvSpPr txBox="1">
            <a:spLocks noGrp="1"/>
          </p:cNvSpPr>
          <p:nvPr>
            <p:ph type="title"/>
          </p:nvPr>
        </p:nvSpPr>
        <p:spPr>
          <a:xfrm>
            <a:off x="366591" y="274340"/>
            <a:ext cx="4117416" cy="603228"/>
          </a:xfrm>
          <a:prstGeom prst="rect">
            <a:avLst/>
          </a:prstGeom>
          <a:noFill/>
          <a:ln>
            <a:noFill/>
          </a:ln>
        </p:spPr>
        <p:txBody>
          <a:bodyPr lIns="0" tIns="0" rIns="0" bIns="0" anchor="t" anchorCtr="0">
            <a:noAutofit/>
          </a:bodyPr>
          <a:lstStyle/>
          <a:p>
            <a:pPr marL="0" marR="0" lvl="0" indent="0" algn="l" rtl="0">
              <a:lnSpc>
                <a:spcPct val="117647"/>
              </a:lnSpc>
              <a:spcBef>
                <a:spcPts val="0"/>
              </a:spcBef>
              <a:buClr>
                <a:srgbClr val="FFFFFF"/>
              </a:buClr>
              <a:buSzPct val="25000"/>
              <a:buFont typeface="Times New Roman"/>
              <a:buNone/>
            </a:pPr>
            <a:r>
              <a:rPr lang="en-GB" sz="3400" b="1" i="0" u="none" strike="noStrike" cap="none">
                <a:solidFill>
                  <a:srgbClr val="FFFFFF"/>
                </a:solidFill>
                <a:latin typeface="Times New Roman"/>
                <a:ea typeface="Times New Roman"/>
                <a:cs typeface="Times New Roman"/>
                <a:sym typeface="Times New Roman"/>
              </a:rPr>
              <a:t>…Continued</a:t>
            </a:r>
          </a:p>
        </p:txBody>
      </p:sp>
      <p:sp>
        <p:nvSpPr>
          <p:cNvPr id="287" name="Shape 287"/>
          <p:cNvSpPr txBox="1">
            <a:spLocks noGrp="1"/>
          </p:cNvSpPr>
          <p:nvPr>
            <p:ph type="body" idx="1"/>
          </p:nvPr>
        </p:nvSpPr>
        <p:spPr>
          <a:xfrm>
            <a:off x="366591" y="997528"/>
            <a:ext cx="4526042" cy="5628903"/>
          </a:xfrm>
          <a:prstGeom prst="rect">
            <a:avLst/>
          </a:prstGeom>
          <a:noFill/>
          <a:ln>
            <a:noFill/>
          </a:ln>
        </p:spPr>
        <p:txBody>
          <a:bodyPr lIns="0" tIns="0" rIns="0" bIns="0" anchor="t" anchorCtr="0">
            <a:noAutofit/>
          </a:bodyPr>
          <a:lstStyle/>
          <a:p>
            <a:pPr marL="285750" marR="0" lvl="0" indent="-292100" algn="l" rtl="0">
              <a:lnSpc>
                <a:spcPct val="100000"/>
              </a:lnSpc>
              <a:spcBef>
                <a:spcPts val="0"/>
              </a:spcBef>
              <a:spcAft>
                <a:spcPts val="0"/>
              </a:spcAft>
              <a:buClr>
                <a:schemeClr val="lt1"/>
              </a:buClr>
              <a:buSzPct val="100000"/>
              <a:buFont typeface="Arial"/>
              <a:buChar char="•"/>
            </a:pPr>
            <a:r>
              <a:rPr lang="en-GB" b="0" i="0" u="none" strike="noStrike" cap="none">
                <a:solidFill>
                  <a:schemeClr val="lt1"/>
                </a:solidFill>
                <a:latin typeface="Arial"/>
                <a:ea typeface="Arial"/>
                <a:cs typeface="Arial"/>
                <a:sym typeface="Arial"/>
              </a:rPr>
              <a:t>Automation, Robotics and PLC’s</a:t>
            </a:r>
          </a:p>
          <a:p>
            <a:pPr marL="285750" marR="0" lvl="0" indent="-292100" algn="l" rtl="0">
              <a:lnSpc>
                <a:spcPct val="100000"/>
              </a:lnSpc>
              <a:spcBef>
                <a:spcPts val="0"/>
              </a:spcBef>
              <a:spcAft>
                <a:spcPts val="0"/>
              </a:spcAft>
              <a:buClr>
                <a:schemeClr val="lt1"/>
              </a:buClr>
              <a:buSzPct val="100000"/>
              <a:buFont typeface="Arial"/>
              <a:buChar char="•"/>
            </a:pPr>
            <a:r>
              <a:rPr lang="en-GB" b="0" i="0" u="none" strike="noStrike" cap="none">
                <a:solidFill>
                  <a:schemeClr val="lt1"/>
                </a:solidFill>
                <a:latin typeface="Arial"/>
                <a:ea typeface="Arial"/>
                <a:cs typeface="Arial"/>
                <a:sym typeface="Arial"/>
              </a:rPr>
              <a:t>Instrumentation and Control Systems</a:t>
            </a:r>
          </a:p>
          <a:p>
            <a:pPr marL="285750" marR="0" lvl="0" indent="-292100" algn="l" rtl="0">
              <a:lnSpc>
                <a:spcPct val="100000"/>
              </a:lnSpc>
              <a:spcBef>
                <a:spcPts val="0"/>
              </a:spcBef>
              <a:spcAft>
                <a:spcPts val="0"/>
              </a:spcAft>
              <a:buClr>
                <a:schemeClr val="lt1"/>
              </a:buClr>
              <a:buSzPct val="100000"/>
              <a:buFont typeface="Arial"/>
              <a:buChar char="•"/>
            </a:pPr>
            <a:r>
              <a:rPr lang="en-GB" b="0" i="0" u="none" strike="noStrike" cap="none">
                <a:solidFill>
                  <a:schemeClr val="lt1"/>
                </a:solidFill>
                <a:latin typeface="Arial"/>
                <a:ea typeface="Arial"/>
                <a:cs typeface="Arial"/>
                <a:sym typeface="Arial"/>
              </a:rPr>
              <a:t>Quality and Process Improvement</a:t>
            </a:r>
          </a:p>
          <a:p>
            <a:pPr marL="285750" marR="0" lvl="0" indent="-292100" algn="l" rtl="0">
              <a:lnSpc>
                <a:spcPct val="100000"/>
              </a:lnSpc>
              <a:spcBef>
                <a:spcPts val="0"/>
              </a:spcBef>
              <a:spcAft>
                <a:spcPts val="0"/>
              </a:spcAft>
              <a:buClr>
                <a:schemeClr val="lt1"/>
              </a:buClr>
              <a:buSzPct val="100000"/>
              <a:buFont typeface="Arial"/>
              <a:buChar char="•"/>
            </a:pPr>
            <a:r>
              <a:rPr lang="en-GB" b="0" i="0" u="none" strike="noStrike" cap="none">
                <a:solidFill>
                  <a:schemeClr val="lt1"/>
                </a:solidFill>
                <a:latin typeface="Arial"/>
                <a:ea typeface="Arial"/>
                <a:cs typeface="Arial"/>
                <a:sym typeface="Arial"/>
              </a:rPr>
              <a:t>Maintenance Engineering</a:t>
            </a:r>
          </a:p>
          <a:p>
            <a:pPr marL="285750" marR="0" lvl="0" indent="-292100" algn="l" rtl="0">
              <a:lnSpc>
                <a:spcPct val="100000"/>
              </a:lnSpc>
              <a:spcBef>
                <a:spcPts val="0"/>
              </a:spcBef>
              <a:spcAft>
                <a:spcPts val="0"/>
              </a:spcAft>
              <a:buClr>
                <a:schemeClr val="lt1"/>
              </a:buClr>
              <a:buSzPct val="100000"/>
              <a:buFont typeface="Arial"/>
              <a:buChar char="•"/>
            </a:pPr>
            <a:r>
              <a:rPr lang="en-GB" b="0" i="0" u="none" strike="noStrike" cap="none">
                <a:solidFill>
                  <a:schemeClr val="lt1"/>
                </a:solidFill>
                <a:latin typeface="Arial"/>
                <a:ea typeface="Arial"/>
                <a:cs typeface="Arial"/>
                <a:sym typeface="Arial"/>
              </a:rPr>
              <a:t>Electrical and Electronic Principles</a:t>
            </a:r>
          </a:p>
          <a:p>
            <a:pPr marL="285750" marR="0" lvl="0" indent="-292100" algn="l" rtl="0">
              <a:lnSpc>
                <a:spcPct val="100000"/>
              </a:lnSpc>
              <a:spcBef>
                <a:spcPts val="0"/>
              </a:spcBef>
              <a:spcAft>
                <a:spcPts val="0"/>
              </a:spcAft>
              <a:buClr>
                <a:schemeClr val="lt1"/>
              </a:buClr>
              <a:buSzPct val="100000"/>
              <a:buFont typeface="Arial"/>
              <a:buChar char="•"/>
            </a:pPr>
            <a:r>
              <a:rPr lang="en-GB" b="0" i="0" u="none" strike="noStrike" cap="none">
                <a:solidFill>
                  <a:schemeClr val="lt1"/>
                </a:solidFill>
                <a:latin typeface="Arial"/>
                <a:ea typeface="Arial"/>
                <a:cs typeface="Arial"/>
                <a:sym typeface="Arial"/>
              </a:rPr>
              <a:t>Digital Principles</a:t>
            </a:r>
          </a:p>
          <a:p>
            <a:pPr marL="285750" marR="0" lvl="0" indent="-292100" algn="l" rtl="0">
              <a:lnSpc>
                <a:spcPct val="100000"/>
              </a:lnSpc>
              <a:spcBef>
                <a:spcPts val="0"/>
              </a:spcBef>
              <a:spcAft>
                <a:spcPts val="0"/>
              </a:spcAft>
              <a:buClr>
                <a:schemeClr val="lt1"/>
              </a:buClr>
              <a:buSzPct val="100000"/>
              <a:buFont typeface="Arial"/>
              <a:buChar char="•"/>
            </a:pPr>
            <a:r>
              <a:rPr lang="en-GB" b="0" i="0" u="none" strike="noStrike" cap="none">
                <a:solidFill>
                  <a:schemeClr val="lt1"/>
                </a:solidFill>
                <a:latin typeface="Arial"/>
                <a:ea typeface="Arial"/>
                <a:cs typeface="Arial"/>
                <a:sym typeface="Arial"/>
              </a:rPr>
              <a:t>Electrical Machines</a:t>
            </a:r>
          </a:p>
          <a:p>
            <a:pPr marL="285750" marR="0" lvl="0" indent="-292100" algn="l" rtl="0">
              <a:lnSpc>
                <a:spcPct val="100000"/>
              </a:lnSpc>
              <a:spcBef>
                <a:spcPts val="0"/>
              </a:spcBef>
              <a:spcAft>
                <a:spcPts val="0"/>
              </a:spcAft>
              <a:buClr>
                <a:schemeClr val="lt1"/>
              </a:buClr>
              <a:buSzPct val="100000"/>
              <a:buFont typeface="Arial"/>
              <a:buChar char="•"/>
            </a:pPr>
            <a:r>
              <a:rPr lang="en-GB" b="0" i="0" u="none" strike="noStrike" cap="none">
                <a:solidFill>
                  <a:schemeClr val="lt1"/>
                </a:solidFill>
                <a:latin typeface="Arial"/>
                <a:ea typeface="Arial"/>
                <a:cs typeface="Arial"/>
                <a:sym typeface="Arial"/>
              </a:rPr>
              <a:t>Electronic Circuits and Devices</a:t>
            </a:r>
          </a:p>
          <a:p>
            <a:pPr marL="285750" marR="0" lvl="0" indent="-292100" algn="l" rtl="0">
              <a:lnSpc>
                <a:spcPct val="100000"/>
              </a:lnSpc>
              <a:spcBef>
                <a:spcPts val="0"/>
              </a:spcBef>
              <a:spcAft>
                <a:spcPts val="0"/>
              </a:spcAft>
              <a:buClr>
                <a:schemeClr val="lt1"/>
              </a:buClr>
              <a:buSzPct val="100000"/>
              <a:buFont typeface="Arial"/>
              <a:buChar char="•"/>
            </a:pPr>
            <a:r>
              <a:rPr lang="en-GB" b="0" i="0" u="none" strike="noStrike" cap="none">
                <a:solidFill>
                  <a:schemeClr val="lt1"/>
                </a:solidFill>
                <a:latin typeface="Arial"/>
                <a:ea typeface="Arial"/>
                <a:cs typeface="Arial"/>
                <a:sym typeface="Arial"/>
              </a:rPr>
              <a:t>Computer Aided Design and Manufacture (CAD/CAM)</a:t>
            </a:r>
          </a:p>
          <a:p>
            <a:pPr marL="285750" marR="0" lvl="0" indent="-292100" algn="l" rtl="0">
              <a:lnSpc>
                <a:spcPct val="100000"/>
              </a:lnSpc>
              <a:spcBef>
                <a:spcPts val="0"/>
              </a:spcBef>
              <a:spcAft>
                <a:spcPts val="0"/>
              </a:spcAft>
              <a:buClr>
                <a:schemeClr val="lt1"/>
              </a:buClr>
              <a:buSzPct val="100000"/>
              <a:buFont typeface="Arial"/>
              <a:buChar char="•"/>
            </a:pPr>
            <a:r>
              <a:rPr lang="en-GB" b="0" i="0" u="none" strike="noStrike" cap="none">
                <a:solidFill>
                  <a:schemeClr val="lt1"/>
                </a:solidFill>
                <a:latin typeface="Arial"/>
                <a:ea typeface="Arial"/>
                <a:cs typeface="Arial"/>
                <a:sym typeface="Arial"/>
              </a:rPr>
              <a:t>Electro, Pneumatic and Hydraulic Systems</a:t>
            </a:r>
          </a:p>
          <a:p>
            <a:pPr marL="285750" marR="0" lvl="0" indent="-292100" algn="l" rtl="0">
              <a:lnSpc>
                <a:spcPct val="100000"/>
              </a:lnSpc>
              <a:spcBef>
                <a:spcPts val="0"/>
              </a:spcBef>
              <a:spcAft>
                <a:spcPts val="0"/>
              </a:spcAft>
              <a:buClr>
                <a:schemeClr val="lt1"/>
              </a:buClr>
              <a:buSzPct val="100000"/>
              <a:buFont typeface="Arial"/>
              <a:buChar char="•"/>
            </a:pPr>
            <a:r>
              <a:rPr lang="en-GB" b="0" i="0" u="none" strike="noStrike" cap="none">
                <a:solidFill>
                  <a:schemeClr val="lt1"/>
                </a:solidFill>
                <a:latin typeface="Arial"/>
                <a:ea typeface="Arial"/>
                <a:cs typeface="Arial"/>
                <a:sym typeface="Arial"/>
              </a:rPr>
              <a:t>Operations and Plant Management</a:t>
            </a:r>
          </a:p>
          <a:p>
            <a:pPr marL="285750" marR="0" lvl="0" indent="-292100" algn="l" rtl="0">
              <a:lnSpc>
                <a:spcPct val="100000"/>
              </a:lnSpc>
              <a:spcBef>
                <a:spcPts val="0"/>
              </a:spcBef>
              <a:spcAft>
                <a:spcPts val="0"/>
              </a:spcAft>
              <a:buClr>
                <a:schemeClr val="lt1"/>
              </a:buClr>
              <a:buSzPct val="100000"/>
              <a:buFont typeface="Arial"/>
              <a:buChar char="•"/>
            </a:pPr>
            <a:r>
              <a:rPr lang="en-GB" b="0" i="0" u="none" strike="noStrike" cap="none">
                <a:solidFill>
                  <a:schemeClr val="lt1"/>
                </a:solidFill>
                <a:latin typeface="Arial"/>
                <a:ea typeface="Arial"/>
                <a:cs typeface="Arial"/>
                <a:sym typeface="Arial"/>
              </a:rPr>
              <a:t>Electrical Systems and Fault Finding</a:t>
            </a:r>
          </a:p>
          <a:p>
            <a:pPr marL="285750" marR="0" lvl="0" indent="-292100" algn="l" rtl="0">
              <a:lnSpc>
                <a:spcPct val="100000"/>
              </a:lnSpc>
              <a:spcBef>
                <a:spcPts val="0"/>
              </a:spcBef>
              <a:spcAft>
                <a:spcPts val="0"/>
              </a:spcAft>
              <a:buClr>
                <a:schemeClr val="lt1"/>
              </a:buClr>
              <a:buSzPct val="100000"/>
              <a:buFont typeface="Arial"/>
              <a:buChar char="•"/>
            </a:pPr>
            <a:r>
              <a:rPr lang="en-GB" b="0" i="0" u="none" strike="noStrike" cap="none">
                <a:solidFill>
                  <a:schemeClr val="lt1"/>
                </a:solidFill>
                <a:latin typeface="Arial"/>
                <a:ea typeface="Arial"/>
                <a:cs typeface="Arial"/>
                <a:sym typeface="Arial"/>
              </a:rPr>
              <a:t>CAD for Maintenance Engineers</a:t>
            </a:r>
          </a:p>
          <a:p>
            <a:pPr marL="285750" marR="0" lvl="0" indent="-285750" algn="l" rtl="0">
              <a:lnSpc>
                <a:spcPct val="100000"/>
              </a:lnSpc>
              <a:spcBef>
                <a:spcPts val="0"/>
              </a:spcBef>
              <a:spcAft>
                <a:spcPts val="0"/>
              </a:spcAft>
              <a:buClr>
                <a:schemeClr val="lt1"/>
              </a:buClr>
              <a:buSzPct val="93750"/>
              <a:buFont typeface="Arial"/>
              <a:buNone/>
            </a:pPr>
            <a:endParaRPr b="0" i="0" u="none" strike="noStrike" cap="none">
              <a:solidFill>
                <a:schemeClr val="lt1"/>
              </a:solidFill>
              <a:latin typeface="Arial"/>
              <a:ea typeface="Arial"/>
              <a:cs typeface="Arial"/>
              <a:sym typeface="Arial"/>
            </a:endParaRPr>
          </a:p>
          <a:p>
            <a:pPr marL="285750" marR="0" lvl="0" indent="-292100" algn="l" rtl="0">
              <a:lnSpc>
                <a:spcPct val="100000"/>
              </a:lnSpc>
              <a:spcBef>
                <a:spcPts val="0"/>
              </a:spcBef>
              <a:spcAft>
                <a:spcPts val="0"/>
              </a:spcAft>
              <a:buClr>
                <a:schemeClr val="lt1"/>
              </a:buClr>
              <a:buSzPct val="100000"/>
              <a:buFont typeface="Arial"/>
              <a:buChar char="•"/>
            </a:pPr>
            <a:r>
              <a:rPr lang="en-GB" b="0" i="0" u="none" strike="noStrike" cap="none">
                <a:solidFill>
                  <a:schemeClr val="lt1"/>
                </a:solidFill>
                <a:latin typeface="Arial"/>
                <a:ea typeface="Arial"/>
                <a:cs typeface="Arial"/>
                <a:sym typeface="Arial"/>
              </a:rPr>
              <a:t>Some of the above units may appear in some pathways as Specialist Units, in which case their inclusion is mandatory. Please refer to the detailed pathway specification for further guidance.</a:t>
            </a:r>
          </a:p>
          <a:p>
            <a:pPr marL="285750" marR="0" lvl="0" indent="-285750" algn="l" rtl="0">
              <a:lnSpc>
                <a:spcPct val="100000"/>
              </a:lnSpc>
              <a:spcBef>
                <a:spcPts val="0"/>
              </a:spcBef>
              <a:spcAft>
                <a:spcPts val="0"/>
              </a:spcAft>
              <a:buClr>
                <a:schemeClr val="lt1"/>
              </a:buClr>
              <a:buSzPct val="93750"/>
              <a:buFont typeface="Arial"/>
              <a:buNone/>
            </a:pPr>
            <a:endParaRPr b="0" i="0" u="none" strike="noStrike" cap="none">
              <a:solidFill>
                <a:schemeClr val="lt1"/>
              </a:solidFill>
              <a:latin typeface="Arial"/>
              <a:ea typeface="Arial"/>
              <a:cs typeface="Arial"/>
              <a:sym typeface="Arial"/>
            </a:endParaRPr>
          </a:p>
          <a:p>
            <a:pPr marL="285750" marR="0" lvl="0" indent="-285750" algn="l" rtl="0">
              <a:lnSpc>
                <a:spcPct val="100000"/>
              </a:lnSpc>
              <a:spcBef>
                <a:spcPts val="0"/>
              </a:spcBef>
              <a:spcAft>
                <a:spcPts val="0"/>
              </a:spcAft>
              <a:buClr>
                <a:schemeClr val="lt1"/>
              </a:buClr>
              <a:buSzPct val="93750"/>
              <a:buFont typeface="Arial"/>
              <a:buNone/>
            </a:pPr>
            <a:endParaRPr b="0" i="0" u="none" strike="noStrike" cap="none">
              <a:solidFill>
                <a:schemeClr val="lt1"/>
              </a:solidFill>
              <a:latin typeface="Arial"/>
              <a:ea typeface="Arial"/>
              <a:cs typeface="Arial"/>
              <a:sym typeface="Arial"/>
            </a:endParaRPr>
          </a:p>
          <a:p>
            <a:pPr marL="285750" marR="0" lvl="0" indent="-285750" algn="l" rtl="0">
              <a:lnSpc>
                <a:spcPct val="100000"/>
              </a:lnSpc>
              <a:spcBef>
                <a:spcPts val="0"/>
              </a:spcBef>
              <a:spcAft>
                <a:spcPts val="0"/>
              </a:spcAft>
              <a:buClr>
                <a:schemeClr val="lt1"/>
              </a:buClr>
              <a:buSzPct val="93750"/>
              <a:buFont typeface="Arial"/>
              <a:buNone/>
            </a:pPr>
            <a:endParaRPr b="0" i="0" u="none" strike="noStrike" cap="none">
              <a:solidFill>
                <a:schemeClr val="lt1"/>
              </a:solidFill>
              <a:latin typeface="Arial"/>
              <a:ea typeface="Arial"/>
              <a:cs typeface="Arial"/>
              <a:sym typeface="Arial"/>
            </a:endParaRPr>
          </a:p>
          <a:p>
            <a:pPr marL="285750" marR="0" lvl="0" indent="-285750" algn="l" rtl="0">
              <a:lnSpc>
                <a:spcPct val="100000"/>
              </a:lnSpc>
              <a:spcBef>
                <a:spcPts val="0"/>
              </a:spcBef>
              <a:spcAft>
                <a:spcPts val="0"/>
              </a:spcAft>
              <a:buClr>
                <a:schemeClr val="lt1"/>
              </a:buClr>
              <a:buSzPct val="93750"/>
              <a:buFont typeface="Arial"/>
              <a:buNone/>
            </a:pPr>
            <a:endParaRPr b="0" i="0" u="none" strike="noStrike" cap="none">
              <a:solidFill>
                <a:schemeClr val="lt1"/>
              </a:solidFill>
              <a:latin typeface="Arial"/>
              <a:ea typeface="Arial"/>
              <a:cs typeface="Arial"/>
              <a:sym typeface="Arial"/>
            </a:endParaRPr>
          </a:p>
          <a:p>
            <a:pPr marL="285750" marR="0" lvl="0" indent="-285750" algn="l" rtl="0">
              <a:lnSpc>
                <a:spcPct val="100000"/>
              </a:lnSpc>
              <a:spcBef>
                <a:spcPts val="0"/>
              </a:spcBef>
              <a:spcAft>
                <a:spcPts val="0"/>
              </a:spcAft>
              <a:buClr>
                <a:schemeClr val="lt1"/>
              </a:buClr>
              <a:buSzPct val="93750"/>
              <a:buFont typeface="Arial"/>
              <a:buNone/>
            </a:pPr>
            <a:endParaRPr b="0" i="0" u="none" strike="noStrike" cap="none">
              <a:solidFill>
                <a:schemeClr val="lt1"/>
              </a:solidFill>
              <a:latin typeface="Arial"/>
              <a:ea typeface="Arial"/>
              <a:cs typeface="Arial"/>
              <a:sym typeface="Arial"/>
            </a:endParaRPr>
          </a:p>
        </p:txBody>
      </p:sp>
      <p:sp>
        <p:nvSpPr>
          <p:cNvPr id="288" name="Shape 288"/>
          <p:cNvSpPr>
            <a:spLocks noGrp="1"/>
          </p:cNvSpPr>
          <p:nvPr>
            <p:ph type="pic" idx="2"/>
          </p:nvPr>
        </p:nvSpPr>
        <p:spPr>
          <a:xfrm>
            <a:off x="5142016" y="0"/>
            <a:ext cx="4001983" cy="6858000"/>
          </a:xfrm>
          <a:prstGeom prst="rect">
            <a:avLst/>
          </a:prstGeom>
          <a:solidFill>
            <a:srgbClr val="BBBBBB"/>
          </a:solidFill>
          <a:ln>
            <a:noFill/>
          </a:ln>
        </p:spPr>
        <p:txBody>
          <a:bodyPr lIns="91425" tIns="91425" rIns="91425" bIns="91425" anchor="t" anchorCtr="0">
            <a:noAutofit/>
          </a:bodyPr>
          <a:lstStyle/>
          <a:p>
            <a:pPr lvl="0">
              <a:spcBef>
                <a:spcPts val="0"/>
              </a:spcBef>
              <a:buNone/>
            </a:pPr>
            <a:endParaRPr/>
          </a:p>
        </p:txBody>
      </p:sp>
      <p:pic>
        <p:nvPicPr>
          <p:cNvPr id="289" name="Shape 289"/>
          <p:cNvPicPr preferRelativeResize="0"/>
          <p:nvPr/>
        </p:nvPicPr>
        <p:blipFill rotWithShape="1">
          <a:blip r:embed="rId3">
            <a:alphaModFix/>
          </a:blip>
          <a:srcRect l="39827" t="-346" r="21228" b="346"/>
          <a:stretch/>
        </p:blipFill>
        <p:spPr>
          <a:xfrm>
            <a:off x="5142016" y="0"/>
            <a:ext cx="4001983" cy="6858000"/>
          </a:xfrm>
          <a:prstGeom prst="rect">
            <a:avLst/>
          </a:prstGeom>
          <a:solidFill>
            <a:schemeClr val="lt1"/>
          </a:solidFill>
          <a:ln>
            <a:noFill/>
          </a:ln>
          <a:effectLst>
            <a:outerShdw blurRad="50799" dist="38100" dir="8100000" algn="tr" rotWithShape="0">
              <a:srgbClr val="000000">
                <a:alpha val="40000"/>
              </a:srgbClr>
            </a:outerShdw>
          </a:effectLst>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93"/>
        <p:cNvGrpSpPr/>
        <p:nvPr/>
      </p:nvGrpSpPr>
      <p:grpSpPr>
        <a:xfrm>
          <a:off x="0" y="0"/>
          <a:ext cx="0" cy="0"/>
          <a:chOff x="0" y="0"/>
          <a:chExt cx="0" cy="0"/>
        </a:xfrm>
      </p:grpSpPr>
      <p:sp>
        <p:nvSpPr>
          <p:cNvPr id="294" name="Shape 294"/>
          <p:cNvSpPr txBox="1">
            <a:spLocks noGrp="1"/>
          </p:cNvSpPr>
          <p:nvPr>
            <p:ph type="title"/>
          </p:nvPr>
        </p:nvSpPr>
        <p:spPr>
          <a:xfrm>
            <a:off x="366591" y="167458"/>
            <a:ext cx="4117416" cy="603228"/>
          </a:xfrm>
          <a:prstGeom prst="rect">
            <a:avLst/>
          </a:prstGeom>
          <a:noFill/>
          <a:ln>
            <a:noFill/>
          </a:ln>
        </p:spPr>
        <p:txBody>
          <a:bodyPr lIns="0" tIns="0" rIns="0" bIns="0" anchor="t" anchorCtr="0">
            <a:noAutofit/>
          </a:bodyPr>
          <a:lstStyle/>
          <a:p>
            <a:pPr marL="0" marR="0" lvl="0" indent="0" algn="l" rtl="0">
              <a:lnSpc>
                <a:spcPct val="117647"/>
              </a:lnSpc>
              <a:spcBef>
                <a:spcPts val="0"/>
              </a:spcBef>
              <a:buClr>
                <a:srgbClr val="FFFFFF"/>
              </a:buClr>
              <a:buSzPct val="25000"/>
              <a:buFont typeface="Times New Roman"/>
              <a:buNone/>
            </a:pPr>
            <a:r>
              <a:rPr lang="en-GB" sz="3400" b="1" i="0" u="none" strike="noStrike" cap="none">
                <a:solidFill>
                  <a:srgbClr val="FFFFFF"/>
                </a:solidFill>
                <a:latin typeface="Times New Roman"/>
                <a:ea typeface="Times New Roman"/>
                <a:cs typeface="Times New Roman"/>
                <a:sym typeface="Times New Roman"/>
              </a:rPr>
              <a:t>Engineering - main pathway level 5 units</a:t>
            </a:r>
          </a:p>
        </p:txBody>
      </p:sp>
      <p:sp>
        <p:nvSpPr>
          <p:cNvPr id="295" name="Shape 295"/>
          <p:cNvSpPr txBox="1">
            <a:spLocks noGrp="1"/>
          </p:cNvSpPr>
          <p:nvPr>
            <p:ph type="body" idx="1"/>
          </p:nvPr>
        </p:nvSpPr>
        <p:spPr>
          <a:xfrm>
            <a:off x="366600" y="1737975"/>
            <a:ext cx="4668600" cy="5007300"/>
          </a:xfrm>
          <a:prstGeom prst="rect">
            <a:avLst/>
          </a:prstGeom>
          <a:noFill/>
          <a:ln>
            <a:noFill/>
          </a:ln>
        </p:spPr>
        <p:txBody>
          <a:bodyPr lIns="0" tIns="0" rIns="0" bIns="0" anchor="t" anchorCtr="0">
            <a:noAutofit/>
          </a:bodyPr>
          <a:lstStyle/>
          <a:p>
            <a:pPr marL="0" marR="0" lvl="0" indent="0" algn="l" rtl="0">
              <a:lnSpc>
                <a:spcPct val="100000"/>
              </a:lnSpc>
              <a:spcBef>
                <a:spcPts val="0"/>
              </a:spcBef>
              <a:spcAft>
                <a:spcPts val="0"/>
              </a:spcAft>
              <a:buClr>
                <a:schemeClr val="lt1"/>
              </a:buClr>
              <a:buSzPct val="25000"/>
              <a:buFont typeface="Arial"/>
              <a:buNone/>
            </a:pPr>
            <a:r>
              <a:rPr lang="en-GB" sz="1600" b="0" i="0" u="none" strike="noStrike" cap="none">
                <a:solidFill>
                  <a:schemeClr val="lt1"/>
                </a:solidFill>
                <a:latin typeface="Arial"/>
                <a:ea typeface="Arial"/>
                <a:cs typeface="Arial"/>
                <a:sym typeface="Arial"/>
              </a:rPr>
              <a:t>At Level 5 students study the mandatory core units:</a:t>
            </a:r>
          </a:p>
          <a:p>
            <a:pPr marL="285750" marR="0" lvl="0" indent="-285750" algn="l" rtl="0">
              <a:lnSpc>
                <a:spcPct val="100000"/>
              </a:lnSpc>
              <a:spcBef>
                <a:spcPts val="0"/>
              </a:spcBef>
              <a:spcAft>
                <a:spcPts val="0"/>
              </a:spcAft>
              <a:buClr>
                <a:schemeClr val="lt1"/>
              </a:buClr>
              <a:buSzPct val="100000"/>
              <a:buFont typeface="Arial"/>
              <a:buChar char="•"/>
            </a:pPr>
            <a:r>
              <a:rPr lang="en-GB" sz="1600" b="0" i="0" u="none" strike="noStrike" cap="none">
                <a:solidFill>
                  <a:schemeClr val="lt1"/>
                </a:solidFill>
                <a:latin typeface="Arial"/>
                <a:ea typeface="Arial"/>
                <a:cs typeface="Arial"/>
                <a:sym typeface="Arial"/>
              </a:rPr>
              <a:t>Research Project</a:t>
            </a:r>
          </a:p>
          <a:p>
            <a:pPr marL="285750" marR="0" lvl="0" indent="-285750" algn="l" rtl="0">
              <a:lnSpc>
                <a:spcPct val="100000"/>
              </a:lnSpc>
              <a:spcBef>
                <a:spcPts val="0"/>
              </a:spcBef>
              <a:spcAft>
                <a:spcPts val="0"/>
              </a:spcAft>
              <a:buClr>
                <a:schemeClr val="lt1"/>
              </a:buClr>
              <a:buSzPct val="100000"/>
              <a:buFont typeface="Arial"/>
              <a:buChar char="•"/>
            </a:pPr>
            <a:r>
              <a:rPr lang="en-GB" sz="1600" b="0" i="0" u="none" strike="noStrike" cap="none">
                <a:solidFill>
                  <a:schemeClr val="lt1"/>
                </a:solidFill>
                <a:latin typeface="Arial"/>
                <a:ea typeface="Arial"/>
                <a:cs typeface="Arial"/>
                <a:sym typeface="Arial"/>
              </a:rPr>
              <a:t>Professional Engineering Management</a:t>
            </a:r>
          </a:p>
          <a:p>
            <a:pPr marL="0" marR="0" lvl="0" indent="0" algn="l" rtl="0">
              <a:lnSpc>
                <a:spcPct val="100000"/>
              </a:lnSpc>
              <a:spcBef>
                <a:spcPts val="0"/>
              </a:spcBef>
              <a:spcAft>
                <a:spcPts val="0"/>
              </a:spcAft>
              <a:buClr>
                <a:schemeClr val="lt1"/>
              </a:buClr>
              <a:buSzPct val="25000"/>
              <a:buFont typeface="Arial"/>
              <a:buNone/>
            </a:pPr>
            <a:endParaRPr sz="1600" b="0" i="0" u="none" strike="noStrike" cap="none">
              <a:solidFill>
                <a:schemeClr val="lt1"/>
              </a:solidFill>
              <a:latin typeface="Arial"/>
              <a:ea typeface="Arial"/>
              <a:cs typeface="Arial"/>
              <a:sym typeface="Arial"/>
            </a:endParaRPr>
          </a:p>
          <a:p>
            <a:pPr marL="0" marR="0" lvl="0" indent="0" algn="l" rtl="0">
              <a:lnSpc>
                <a:spcPct val="100000"/>
              </a:lnSpc>
              <a:spcBef>
                <a:spcPts val="0"/>
              </a:spcBef>
              <a:spcAft>
                <a:spcPts val="0"/>
              </a:spcAft>
              <a:buClr>
                <a:schemeClr val="lt1"/>
              </a:buClr>
              <a:buSzPct val="25000"/>
              <a:buFont typeface="Arial"/>
              <a:buNone/>
            </a:pPr>
            <a:r>
              <a:rPr lang="en-GB" sz="1600" b="0" i="0" u="none" strike="noStrike" cap="none">
                <a:solidFill>
                  <a:schemeClr val="lt1"/>
                </a:solidFill>
                <a:latin typeface="Arial"/>
                <a:ea typeface="Arial"/>
                <a:cs typeface="Arial"/>
                <a:sym typeface="Arial"/>
              </a:rPr>
              <a:t>Students on the following will study:</a:t>
            </a:r>
          </a:p>
          <a:p>
            <a:pPr marL="0" marR="0" lvl="0" indent="0" algn="l" rtl="0">
              <a:lnSpc>
                <a:spcPct val="100000"/>
              </a:lnSpc>
              <a:spcBef>
                <a:spcPts val="0"/>
              </a:spcBef>
              <a:spcAft>
                <a:spcPts val="0"/>
              </a:spcAft>
              <a:buClr>
                <a:schemeClr val="lt1"/>
              </a:buClr>
              <a:buSzPct val="25000"/>
              <a:buFont typeface="Arial"/>
              <a:buNone/>
            </a:pPr>
            <a:endParaRPr sz="1600" b="0" i="0" u="none" strike="noStrike" cap="none">
              <a:solidFill>
                <a:schemeClr val="lt1"/>
              </a:solidFill>
              <a:latin typeface="Arial"/>
              <a:ea typeface="Arial"/>
              <a:cs typeface="Arial"/>
              <a:sym typeface="Arial"/>
            </a:endParaRPr>
          </a:p>
          <a:p>
            <a:pPr marL="0" marR="0" lvl="0" indent="0" algn="l" rtl="0">
              <a:lnSpc>
                <a:spcPct val="100000"/>
              </a:lnSpc>
              <a:spcBef>
                <a:spcPts val="0"/>
              </a:spcBef>
              <a:spcAft>
                <a:spcPts val="0"/>
              </a:spcAft>
              <a:buClr>
                <a:schemeClr val="lt1"/>
              </a:buClr>
              <a:buSzPct val="25000"/>
              <a:buFont typeface="Arial"/>
              <a:buNone/>
            </a:pPr>
            <a:r>
              <a:rPr lang="en-GB" sz="1600" b="1" i="0" u="none" strike="noStrike" cap="none">
                <a:solidFill>
                  <a:schemeClr val="lt1"/>
                </a:solidFill>
                <a:latin typeface="Arial"/>
                <a:ea typeface="Arial"/>
                <a:cs typeface="Arial"/>
                <a:sym typeface="Arial"/>
              </a:rPr>
              <a:t>Electrical and Electronic Engineering pathway</a:t>
            </a:r>
          </a:p>
          <a:p>
            <a:pPr marL="0" marR="0" lvl="0" indent="0" algn="l" rtl="0">
              <a:lnSpc>
                <a:spcPct val="100000"/>
              </a:lnSpc>
              <a:spcBef>
                <a:spcPts val="0"/>
              </a:spcBef>
              <a:spcAft>
                <a:spcPts val="0"/>
              </a:spcAft>
              <a:buClr>
                <a:schemeClr val="lt1"/>
              </a:buClr>
              <a:buSzPct val="25000"/>
              <a:buFont typeface="Arial"/>
              <a:buNone/>
            </a:pPr>
            <a:r>
              <a:rPr lang="en-GB" sz="1600" b="0" i="0" u="none" strike="noStrike" cap="none">
                <a:solidFill>
                  <a:schemeClr val="lt1"/>
                </a:solidFill>
                <a:latin typeface="Arial"/>
                <a:ea typeface="Arial"/>
                <a:cs typeface="Arial"/>
                <a:sym typeface="Arial"/>
              </a:rPr>
              <a:t>- 2 Core, 3 Specialist, 2 Optional units</a:t>
            </a:r>
          </a:p>
          <a:p>
            <a:pPr marL="0" marR="0" lvl="0" indent="0" algn="l" rtl="0">
              <a:lnSpc>
                <a:spcPct val="100000"/>
              </a:lnSpc>
              <a:spcBef>
                <a:spcPts val="0"/>
              </a:spcBef>
              <a:spcAft>
                <a:spcPts val="0"/>
              </a:spcAft>
              <a:buClr>
                <a:schemeClr val="lt1"/>
              </a:buClr>
              <a:buSzPct val="25000"/>
              <a:buFont typeface="Arial"/>
              <a:buNone/>
            </a:pPr>
            <a:r>
              <a:rPr lang="en-GB" sz="1600" b="1" i="0" u="none" strike="noStrike" cap="none">
                <a:solidFill>
                  <a:schemeClr val="lt1"/>
                </a:solidFill>
                <a:latin typeface="Arial"/>
                <a:ea typeface="Arial"/>
                <a:cs typeface="Arial"/>
                <a:sym typeface="Arial"/>
              </a:rPr>
              <a:t>General Engineering pathway</a:t>
            </a:r>
          </a:p>
          <a:p>
            <a:pPr marL="0" marR="0" lvl="0" indent="0" algn="l" rtl="0">
              <a:lnSpc>
                <a:spcPct val="100000"/>
              </a:lnSpc>
              <a:spcBef>
                <a:spcPts val="0"/>
              </a:spcBef>
              <a:spcAft>
                <a:spcPts val="0"/>
              </a:spcAft>
              <a:buClr>
                <a:schemeClr val="lt1"/>
              </a:buClr>
              <a:buSzPct val="25000"/>
              <a:buFont typeface="Arial"/>
              <a:buNone/>
            </a:pPr>
            <a:r>
              <a:rPr lang="en-GB" sz="1600" b="0" i="0" u="none" strike="noStrike" cap="none">
                <a:solidFill>
                  <a:schemeClr val="lt1"/>
                </a:solidFill>
                <a:latin typeface="Arial"/>
                <a:ea typeface="Arial"/>
                <a:cs typeface="Arial"/>
                <a:sym typeface="Arial"/>
              </a:rPr>
              <a:t>- 2 Core, 2 Specialist, 3 Optional units</a:t>
            </a:r>
          </a:p>
          <a:p>
            <a:pPr marL="0" marR="0" lvl="0" indent="0" algn="l" rtl="0">
              <a:lnSpc>
                <a:spcPct val="100000"/>
              </a:lnSpc>
              <a:spcBef>
                <a:spcPts val="0"/>
              </a:spcBef>
              <a:spcAft>
                <a:spcPts val="0"/>
              </a:spcAft>
              <a:buClr>
                <a:schemeClr val="lt1"/>
              </a:buClr>
              <a:buSzPct val="25000"/>
              <a:buFont typeface="Arial"/>
              <a:buNone/>
            </a:pPr>
            <a:r>
              <a:rPr lang="en-GB" sz="1600" b="1" i="0" u="none" strike="noStrike" cap="none">
                <a:solidFill>
                  <a:schemeClr val="lt1"/>
                </a:solidFill>
                <a:latin typeface="Arial"/>
                <a:ea typeface="Arial"/>
                <a:cs typeface="Arial"/>
                <a:sym typeface="Arial"/>
              </a:rPr>
              <a:t>Manufacturing Engineering pathway</a:t>
            </a:r>
          </a:p>
          <a:p>
            <a:pPr marL="0" marR="0" lvl="0" indent="0" algn="l" rtl="0">
              <a:lnSpc>
                <a:spcPct val="100000"/>
              </a:lnSpc>
              <a:spcBef>
                <a:spcPts val="0"/>
              </a:spcBef>
              <a:spcAft>
                <a:spcPts val="0"/>
              </a:spcAft>
              <a:buClr>
                <a:schemeClr val="lt1"/>
              </a:buClr>
              <a:buSzPct val="25000"/>
              <a:buFont typeface="Arial"/>
              <a:buNone/>
            </a:pPr>
            <a:r>
              <a:rPr lang="en-GB" sz="1600" b="0" i="0" u="none" strike="noStrike" cap="none">
                <a:solidFill>
                  <a:schemeClr val="lt1"/>
                </a:solidFill>
                <a:latin typeface="Arial"/>
                <a:ea typeface="Arial"/>
                <a:cs typeface="Arial"/>
                <a:sym typeface="Arial"/>
              </a:rPr>
              <a:t>- 2 Core, 3 Specialist, 2 Optional units</a:t>
            </a:r>
          </a:p>
          <a:p>
            <a:pPr marL="0" marR="0" lvl="0" indent="0" algn="l" rtl="0">
              <a:lnSpc>
                <a:spcPct val="100000"/>
              </a:lnSpc>
              <a:spcBef>
                <a:spcPts val="0"/>
              </a:spcBef>
              <a:spcAft>
                <a:spcPts val="0"/>
              </a:spcAft>
              <a:buClr>
                <a:schemeClr val="lt1"/>
              </a:buClr>
              <a:buSzPct val="25000"/>
              <a:buFont typeface="Arial"/>
              <a:buNone/>
            </a:pPr>
            <a:r>
              <a:rPr lang="en-GB" sz="1600" b="1" i="0" u="none" strike="noStrike" cap="none">
                <a:solidFill>
                  <a:schemeClr val="lt1"/>
                </a:solidFill>
                <a:latin typeface="Arial"/>
                <a:ea typeface="Arial"/>
                <a:cs typeface="Arial"/>
                <a:sym typeface="Arial"/>
              </a:rPr>
              <a:t>Mechanical Engineering pathway </a:t>
            </a:r>
          </a:p>
          <a:p>
            <a:pPr marL="0" marR="0" lvl="0" indent="0" algn="l" rtl="0">
              <a:lnSpc>
                <a:spcPct val="100000"/>
              </a:lnSpc>
              <a:spcBef>
                <a:spcPts val="0"/>
              </a:spcBef>
              <a:spcAft>
                <a:spcPts val="0"/>
              </a:spcAft>
              <a:buClr>
                <a:schemeClr val="lt1"/>
              </a:buClr>
              <a:buSzPct val="25000"/>
              <a:buFont typeface="Arial"/>
              <a:buNone/>
            </a:pPr>
            <a:r>
              <a:rPr lang="en-GB" sz="1600" b="1" i="0" u="none" strike="noStrike" cap="none">
                <a:solidFill>
                  <a:schemeClr val="lt1"/>
                </a:solidFill>
                <a:latin typeface="Arial"/>
                <a:ea typeface="Arial"/>
                <a:cs typeface="Arial"/>
                <a:sym typeface="Arial"/>
              </a:rPr>
              <a:t>- </a:t>
            </a:r>
            <a:r>
              <a:rPr lang="en-GB" sz="1600" b="0" i="0" u="none" strike="noStrike" cap="none">
                <a:solidFill>
                  <a:schemeClr val="lt1"/>
                </a:solidFill>
                <a:latin typeface="Arial"/>
                <a:ea typeface="Arial"/>
                <a:cs typeface="Arial"/>
                <a:sym typeface="Arial"/>
              </a:rPr>
              <a:t>2 Core, 3 Specialist, 2 Optional units</a:t>
            </a:r>
          </a:p>
          <a:p>
            <a:pPr marL="0" marR="0" lvl="0" indent="0" algn="l" rtl="0">
              <a:lnSpc>
                <a:spcPct val="100000"/>
              </a:lnSpc>
              <a:spcBef>
                <a:spcPts val="0"/>
              </a:spcBef>
              <a:spcAft>
                <a:spcPts val="0"/>
              </a:spcAft>
              <a:buClr>
                <a:schemeClr val="lt1"/>
              </a:buClr>
              <a:buSzPct val="25000"/>
              <a:buFont typeface="Arial"/>
              <a:buNone/>
            </a:pPr>
            <a:r>
              <a:rPr lang="en-GB" sz="1600" b="1" i="0" u="none" strike="noStrike" cap="none">
                <a:solidFill>
                  <a:schemeClr val="lt1"/>
                </a:solidFill>
                <a:latin typeface="Arial"/>
                <a:ea typeface="Arial"/>
                <a:cs typeface="Arial"/>
                <a:sym typeface="Arial"/>
              </a:rPr>
              <a:t>Operations Engineering pathway </a:t>
            </a:r>
          </a:p>
          <a:p>
            <a:pPr marL="0" marR="0" lvl="0" indent="0" algn="l" rtl="0">
              <a:lnSpc>
                <a:spcPct val="100000"/>
              </a:lnSpc>
              <a:spcBef>
                <a:spcPts val="0"/>
              </a:spcBef>
              <a:spcAft>
                <a:spcPts val="0"/>
              </a:spcAft>
              <a:buClr>
                <a:schemeClr val="lt1"/>
              </a:buClr>
              <a:buSzPct val="25000"/>
              <a:buFont typeface="Arial"/>
              <a:buNone/>
            </a:pPr>
            <a:r>
              <a:rPr lang="en-GB" sz="1600" b="0" i="0" u="none" strike="noStrike" cap="none">
                <a:solidFill>
                  <a:schemeClr val="lt1"/>
                </a:solidFill>
                <a:latin typeface="Arial"/>
                <a:ea typeface="Arial"/>
                <a:cs typeface="Arial"/>
                <a:sym typeface="Arial"/>
              </a:rPr>
              <a:t>- 2 Core, 4 Specialist, 1 Optional units</a:t>
            </a:r>
          </a:p>
        </p:txBody>
      </p:sp>
      <p:sp>
        <p:nvSpPr>
          <p:cNvPr id="296" name="Shape 296"/>
          <p:cNvSpPr>
            <a:spLocks noGrp="1"/>
          </p:cNvSpPr>
          <p:nvPr>
            <p:ph type="pic" idx="2"/>
          </p:nvPr>
        </p:nvSpPr>
        <p:spPr>
          <a:xfrm>
            <a:off x="5142016" y="0"/>
            <a:ext cx="4001983" cy="6858000"/>
          </a:xfrm>
          <a:prstGeom prst="rect">
            <a:avLst/>
          </a:prstGeom>
          <a:solidFill>
            <a:srgbClr val="BBBBBB"/>
          </a:solidFill>
          <a:ln>
            <a:noFill/>
          </a:ln>
        </p:spPr>
        <p:txBody>
          <a:bodyPr lIns="91425" tIns="91425" rIns="91425" bIns="91425" anchor="t" anchorCtr="0">
            <a:noAutofit/>
          </a:bodyPr>
          <a:lstStyle/>
          <a:p>
            <a:pPr lvl="0">
              <a:spcBef>
                <a:spcPts val="0"/>
              </a:spcBef>
              <a:buNone/>
            </a:pPr>
            <a:endParaRPr/>
          </a:p>
        </p:txBody>
      </p:sp>
      <p:pic>
        <p:nvPicPr>
          <p:cNvPr id="297" name="Shape 297"/>
          <p:cNvPicPr preferRelativeResize="0"/>
          <p:nvPr/>
        </p:nvPicPr>
        <p:blipFill rotWithShape="1">
          <a:blip r:embed="rId3">
            <a:alphaModFix/>
          </a:blip>
          <a:srcRect l="39827" t="-346" r="21228" b="346"/>
          <a:stretch/>
        </p:blipFill>
        <p:spPr>
          <a:xfrm>
            <a:off x="5142016" y="0"/>
            <a:ext cx="4001983" cy="6858000"/>
          </a:xfrm>
          <a:prstGeom prst="rect">
            <a:avLst/>
          </a:prstGeom>
          <a:solidFill>
            <a:schemeClr val="lt1"/>
          </a:solidFill>
          <a:ln>
            <a:noFill/>
          </a:ln>
          <a:effectLst>
            <a:outerShdw blurRad="50799" dist="38100" dir="8100000" algn="tr" rotWithShape="0">
              <a:srgbClr val="000000">
                <a:alpha val="40000"/>
              </a:srgbClr>
            </a:outerShdw>
          </a:effectLst>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301"/>
        <p:cNvGrpSpPr/>
        <p:nvPr/>
      </p:nvGrpSpPr>
      <p:grpSpPr>
        <a:xfrm>
          <a:off x="0" y="0"/>
          <a:ext cx="0" cy="0"/>
          <a:chOff x="0" y="0"/>
          <a:chExt cx="0" cy="0"/>
        </a:xfrm>
      </p:grpSpPr>
      <p:sp>
        <p:nvSpPr>
          <p:cNvPr id="302" name="Shape 302"/>
          <p:cNvSpPr txBox="1">
            <a:spLocks noGrp="1"/>
          </p:cNvSpPr>
          <p:nvPr>
            <p:ph type="title"/>
          </p:nvPr>
        </p:nvSpPr>
        <p:spPr>
          <a:xfrm>
            <a:off x="366591" y="167458"/>
            <a:ext cx="4117416" cy="603228"/>
          </a:xfrm>
          <a:prstGeom prst="rect">
            <a:avLst/>
          </a:prstGeom>
          <a:noFill/>
          <a:ln>
            <a:noFill/>
          </a:ln>
        </p:spPr>
        <p:txBody>
          <a:bodyPr lIns="0" tIns="0" rIns="0" bIns="0" anchor="t" anchorCtr="0">
            <a:noAutofit/>
          </a:bodyPr>
          <a:lstStyle/>
          <a:p>
            <a:pPr marL="0" marR="0" lvl="0" indent="0" algn="l" rtl="0">
              <a:lnSpc>
                <a:spcPct val="117647"/>
              </a:lnSpc>
              <a:spcBef>
                <a:spcPts val="0"/>
              </a:spcBef>
              <a:buClr>
                <a:srgbClr val="FFFFFF"/>
              </a:buClr>
              <a:buSzPct val="25000"/>
              <a:buFont typeface="Times New Roman"/>
              <a:buNone/>
            </a:pPr>
            <a:r>
              <a:rPr lang="en-GB" sz="3400" b="1" i="0" u="none" strike="noStrike" cap="none">
                <a:solidFill>
                  <a:srgbClr val="FFFFFF"/>
                </a:solidFill>
                <a:latin typeface="Times New Roman"/>
                <a:ea typeface="Times New Roman"/>
                <a:cs typeface="Times New Roman"/>
                <a:sym typeface="Times New Roman"/>
              </a:rPr>
              <a:t>Engineering - main pathway level 5 units</a:t>
            </a:r>
          </a:p>
        </p:txBody>
      </p:sp>
      <p:sp>
        <p:nvSpPr>
          <p:cNvPr id="303" name="Shape 303"/>
          <p:cNvSpPr txBox="1">
            <a:spLocks noGrp="1"/>
          </p:cNvSpPr>
          <p:nvPr>
            <p:ph type="body" idx="1"/>
          </p:nvPr>
        </p:nvSpPr>
        <p:spPr>
          <a:xfrm>
            <a:off x="366600" y="1446663"/>
            <a:ext cx="4395300" cy="5298487"/>
          </a:xfrm>
          <a:prstGeom prst="rect">
            <a:avLst/>
          </a:prstGeom>
          <a:noFill/>
          <a:ln>
            <a:noFill/>
          </a:ln>
        </p:spPr>
        <p:txBody>
          <a:bodyPr lIns="0" tIns="0" rIns="0" bIns="0" anchor="t" anchorCtr="0">
            <a:noAutofit/>
          </a:bodyPr>
          <a:lstStyle/>
          <a:p>
            <a:pPr marL="285750" marR="0" lvl="0" indent="-285750" algn="l" rtl="0">
              <a:lnSpc>
                <a:spcPct val="100000"/>
              </a:lnSpc>
              <a:spcBef>
                <a:spcPts val="0"/>
              </a:spcBef>
              <a:spcAft>
                <a:spcPts val="0"/>
              </a:spcAft>
              <a:buClr>
                <a:schemeClr val="lt1"/>
              </a:buClr>
              <a:buSzPct val="100000"/>
              <a:buFont typeface="Arial"/>
              <a:buChar char="•"/>
            </a:pPr>
            <a:r>
              <a:rPr lang="en-GB" sz="1600" b="0" i="0" u="none" strike="noStrike" cap="none" dirty="0">
                <a:solidFill>
                  <a:schemeClr val="lt1"/>
                </a:solidFill>
                <a:latin typeface="Arial"/>
                <a:ea typeface="Arial"/>
                <a:cs typeface="Arial"/>
                <a:sym typeface="Arial"/>
              </a:rPr>
              <a:t>Research Project</a:t>
            </a:r>
          </a:p>
          <a:p>
            <a:pPr marL="285750" marR="0" lvl="0" indent="-285750" algn="l" rtl="0">
              <a:lnSpc>
                <a:spcPct val="100000"/>
              </a:lnSpc>
              <a:spcBef>
                <a:spcPts val="0"/>
              </a:spcBef>
              <a:spcAft>
                <a:spcPts val="0"/>
              </a:spcAft>
              <a:buClr>
                <a:schemeClr val="lt1"/>
              </a:buClr>
              <a:buSzPct val="100000"/>
              <a:buFont typeface="Arial"/>
              <a:buChar char="•"/>
            </a:pPr>
            <a:r>
              <a:rPr lang="en-GB" sz="1600" b="0" i="0" u="none" strike="noStrike" cap="none" dirty="0">
                <a:solidFill>
                  <a:schemeClr val="lt1"/>
                </a:solidFill>
                <a:latin typeface="Arial"/>
                <a:ea typeface="Arial"/>
                <a:cs typeface="Arial"/>
                <a:sym typeface="Arial"/>
              </a:rPr>
              <a:t>Professional Engineering Management</a:t>
            </a:r>
          </a:p>
          <a:p>
            <a:pPr marL="285750" marR="0" lvl="0" indent="-285750" algn="l" rtl="0">
              <a:lnSpc>
                <a:spcPct val="100000"/>
              </a:lnSpc>
              <a:spcBef>
                <a:spcPts val="0"/>
              </a:spcBef>
              <a:spcAft>
                <a:spcPts val="0"/>
              </a:spcAft>
              <a:buClr>
                <a:schemeClr val="lt1"/>
              </a:buClr>
              <a:buSzPct val="100000"/>
              <a:buFont typeface="Arial"/>
              <a:buChar char="•"/>
            </a:pPr>
            <a:r>
              <a:rPr lang="en-GB" sz="1600" b="0" i="0" u="none" strike="noStrike" cap="none" dirty="0">
                <a:solidFill>
                  <a:schemeClr val="lt1"/>
                </a:solidFill>
                <a:latin typeface="Arial"/>
                <a:ea typeface="Arial"/>
                <a:cs typeface="Arial"/>
                <a:sym typeface="Arial"/>
              </a:rPr>
              <a:t>Advanced Mechanical Principles</a:t>
            </a:r>
          </a:p>
          <a:p>
            <a:pPr marL="285750" marR="0" lvl="0" indent="-285750" algn="l" rtl="0">
              <a:lnSpc>
                <a:spcPct val="100000"/>
              </a:lnSpc>
              <a:spcBef>
                <a:spcPts val="0"/>
              </a:spcBef>
              <a:spcAft>
                <a:spcPts val="0"/>
              </a:spcAft>
              <a:buClr>
                <a:schemeClr val="lt1"/>
              </a:buClr>
              <a:buSzPct val="100000"/>
              <a:buFont typeface="Arial"/>
              <a:buChar char="•"/>
            </a:pPr>
            <a:r>
              <a:rPr lang="en-GB" sz="1600" b="0" i="0" u="none" strike="noStrike" cap="none" dirty="0">
                <a:solidFill>
                  <a:schemeClr val="lt1"/>
                </a:solidFill>
                <a:latin typeface="Arial"/>
                <a:ea typeface="Arial"/>
                <a:cs typeface="Arial"/>
                <a:sym typeface="Arial"/>
              </a:rPr>
              <a:t>Virtual Engineering</a:t>
            </a:r>
          </a:p>
          <a:p>
            <a:pPr marL="285750" marR="0" lvl="0" indent="-285750" algn="l" rtl="0">
              <a:lnSpc>
                <a:spcPct val="100000"/>
              </a:lnSpc>
              <a:spcBef>
                <a:spcPts val="0"/>
              </a:spcBef>
              <a:spcAft>
                <a:spcPts val="0"/>
              </a:spcAft>
              <a:buClr>
                <a:schemeClr val="lt1"/>
              </a:buClr>
              <a:buSzPct val="100000"/>
              <a:buFont typeface="Arial"/>
              <a:buChar char="•"/>
            </a:pPr>
            <a:r>
              <a:rPr lang="en-GB" sz="1600" b="0" i="0" u="none" strike="noStrike" cap="none" dirty="0">
                <a:solidFill>
                  <a:schemeClr val="lt1"/>
                </a:solidFill>
                <a:latin typeface="Arial"/>
                <a:ea typeface="Arial"/>
                <a:cs typeface="Arial"/>
                <a:sym typeface="Arial"/>
              </a:rPr>
              <a:t>Further Thermodynamics</a:t>
            </a:r>
          </a:p>
          <a:p>
            <a:pPr marL="285750" marR="0" lvl="0" indent="-285750" algn="l" rtl="0">
              <a:lnSpc>
                <a:spcPct val="100000"/>
              </a:lnSpc>
              <a:spcBef>
                <a:spcPts val="0"/>
              </a:spcBef>
              <a:spcAft>
                <a:spcPts val="0"/>
              </a:spcAft>
              <a:buClr>
                <a:schemeClr val="lt1"/>
              </a:buClr>
              <a:buSzPct val="100000"/>
              <a:buFont typeface="Arial"/>
              <a:buChar char="•"/>
            </a:pPr>
            <a:r>
              <a:rPr lang="en-GB" sz="1600" b="0" i="0" u="none" strike="noStrike" cap="none" dirty="0">
                <a:solidFill>
                  <a:schemeClr val="lt1"/>
                </a:solidFill>
                <a:latin typeface="Arial"/>
                <a:ea typeface="Arial"/>
                <a:cs typeface="Arial"/>
                <a:sym typeface="Arial"/>
              </a:rPr>
              <a:t>Further Mathematics</a:t>
            </a:r>
          </a:p>
          <a:p>
            <a:pPr marL="285750" marR="0" lvl="0" indent="-285750" algn="l" rtl="0">
              <a:lnSpc>
                <a:spcPct val="100000"/>
              </a:lnSpc>
              <a:spcBef>
                <a:spcPts val="0"/>
              </a:spcBef>
              <a:spcAft>
                <a:spcPts val="0"/>
              </a:spcAft>
              <a:buClr>
                <a:schemeClr val="lt1"/>
              </a:buClr>
              <a:buSzPct val="100000"/>
              <a:buFont typeface="Arial"/>
              <a:buChar char="•"/>
            </a:pPr>
            <a:r>
              <a:rPr lang="en-GB" sz="1600" b="0" i="0" u="none" strike="noStrike" cap="none" dirty="0">
                <a:solidFill>
                  <a:schemeClr val="lt1"/>
                </a:solidFill>
                <a:latin typeface="Arial"/>
                <a:ea typeface="Arial"/>
                <a:cs typeface="Arial"/>
                <a:sym typeface="Arial"/>
              </a:rPr>
              <a:t>Commercial Programming Software</a:t>
            </a:r>
          </a:p>
          <a:p>
            <a:pPr marL="285750" marR="0" lvl="0" indent="-285750" algn="l" rtl="0">
              <a:lnSpc>
                <a:spcPct val="100000"/>
              </a:lnSpc>
              <a:spcBef>
                <a:spcPts val="0"/>
              </a:spcBef>
              <a:spcAft>
                <a:spcPts val="0"/>
              </a:spcAft>
              <a:buClr>
                <a:schemeClr val="lt1"/>
              </a:buClr>
              <a:buSzPct val="100000"/>
              <a:buFont typeface="Arial"/>
              <a:buChar char="•"/>
            </a:pPr>
            <a:r>
              <a:rPr lang="en-GB" sz="1600" b="0" i="0" u="none" strike="noStrike" cap="none" dirty="0">
                <a:solidFill>
                  <a:schemeClr val="lt1"/>
                </a:solidFill>
                <a:latin typeface="Arial"/>
                <a:ea typeface="Arial"/>
                <a:cs typeface="Arial"/>
                <a:sym typeface="Arial"/>
              </a:rPr>
              <a:t>Distributed Control Systems</a:t>
            </a:r>
          </a:p>
          <a:p>
            <a:pPr marL="285750" marR="0" lvl="0" indent="-285750" algn="l" rtl="0">
              <a:lnSpc>
                <a:spcPct val="100000"/>
              </a:lnSpc>
              <a:spcBef>
                <a:spcPts val="0"/>
              </a:spcBef>
              <a:spcAft>
                <a:spcPts val="0"/>
              </a:spcAft>
              <a:buClr>
                <a:schemeClr val="lt1"/>
              </a:buClr>
              <a:buSzPct val="100000"/>
              <a:buFont typeface="Arial"/>
              <a:buChar char="•"/>
            </a:pPr>
            <a:r>
              <a:rPr lang="en-GB" sz="1600" b="0" i="0" u="none" strike="noStrike" cap="none" dirty="0">
                <a:solidFill>
                  <a:schemeClr val="lt1"/>
                </a:solidFill>
                <a:latin typeface="Arial"/>
                <a:ea typeface="Arial"/>
                <a:cs typeface="Arial"/>
                <a:sym typeface="Arial"/>
              </a:rPr>
              <a:t>Further PLC’s</a:t>
            </a:r>
          </a:p>
          <a:p>
            <a:pPr marL="285750" marR="0" lvl="0" indent="-285750" algn="l" rtl="0">
              <a:lnSpc>
                <a:spcPct val="100000"/>
              </a:lnSpc>
              <a:spcBef>
                <a:spcPts val="0"/>
              </a:spcBef>
              <a:spcAft>
                <a:spcPts val="0"/>
              </a:spcAft>
              <a:buClr>
                <a:schemeClr val="lt1"/>
              </a:buClr>
              <a:buSzPct val="100000"/>
              <a:buFont typeface="Arial"/>
              <a:buChar char="•"/>
            </a:pPr>
            <a:r>
              <a:rPr lang="en-GB" sz="1600" b="0" i="0" u="none" strike="noStrike" cap="none" dirty="0">
                <a:solidFill>
                  <a:schemeClr val="lt1"/>
                </a:solidFill>
                <a:latin typeface="Arial"/>
                <a:ea typeface="Arial"/>
                <a:cs typeface="Arial"/>
                <a:sym typeface="Arial"/>
              </a:rPr>
              <a:t>Machines and Drives</a:t>
            </a:r>
          </a:p>
          <a:p>
            <a:pPr marL="285750" marR="0" lvl="0" indent="-285750" algn="l" rtl="0">
              <a:lnSpc>
                <a:spcPct val="100000"/>
              </a:lnSpc>
              <a:spcBef>
                <a:spcPts val="0"/>
              </a:spcBef>
              <a:spcAft>
                <a:spcPts val="0"/>
              </a:spcAft>
              <a:buClr>
                <a:schemeClr val="lt1"/>
              </a:buClr>
              <a:buSzPct val="100000"/>
              <a:buFont typeface="Arial"/>
              <a:buChar char="•"/>
            </a:pPr>
            <a:r>
              <a:rPr lang="en-GB" sz="1600" b="0" i="0" u="none" strike="noStrike" cap="none" dirty="0">
                <a:solidFill>
                  <a:schemeClr val="lt1"/>
                </a:solidFill>
                <a:latin typeface="Arial"/>
                <a:ea typeface="Arial"/>
                <a:cs typeface="Arial"/>
                <a:sym typeface="Arial"/>
              </a:rPr>
              <a:t>Industrial Power, Electronics and Storage</a:t>
            </a:r>
          </a:p>
          <a:p>
            <a:pPr marL="285750" marR="0" lvl="0" indent="-285750" algn="l" rtl="0">
              <a:lnSpc>
                <a:spcPct val="100000"/>
              </a:lnSpc>
              <a:spcBef>
                <a:spcPts val="0"/>
              </a:spcBef>
              <a:spcAft>
                <a:spcPts val="0"/>
              </a:spcAft>
              <a:buClr>
                <a:schemeClr val="lt1"/>
              </a:buClr>
              <a:buSzPct val="100000"/>
              <a:buFont typeface="Arial"/>
              <a:buChar char="•"/>
            </a:pPr>
            <a:r>
              <a:rPr lang="en-GB" sz="1600" b="0" i="0" u="none" strike="noStrike" cap="none" dirty="0">
                <a:solidFill>
                  <a:schemeClr val="lt1"/>
                </a:solidFill>
                <a:latin typeface="Arial"/>
                <a:ea typeface="Arial"/>
                <a:cs typeface="Arial"/>
                <a:sym typeface="Arial"/>
              </a:rPr>
              <a:t>Industrial Systems</a:t>
            </a:r>
          </a:p>
          <a:p>
            <a:pPr marL="285750" marR="0" lvl="0" indent="-285750" algn="l" rtl="0">
              <a:lnSpc>
                <a:spcPct val="100000"/>
              </a:lnSpc>
              <a:spcBef>
                <a:spcPts val="0"/>
              </a:spcBef>
              <a:spcAft>
                <a:spcPts val="0"/>
              </a:spcAft>
              <a:buClr>
                <a:schemeClr val="lt1"/>
              </a:buClr>
              <a:buSzPct val="100000"/>
              <a:buFont typeface="Arial"/>
              <a:buChar char="•"/>
            </a:pPr>
            <a:r>
              <a:rPr lang="en-GB" sz="1600" b="0" i="0" u="none" strike="noStrike" cap="none" dirty="0">
                <a:solidFill>
                  <a:schemeClr val="lt1"/>
                </a:solidFill>
                <a:latin typeface="Arial"/>
                <a:ea typeface="Arial"/>
                <a:cs typeface="Arial"/>
                <a:sym typeface="Arial"/>
              </a:rPr>
              <a:t>Embedded Systems</a:t>
            </a:r>
          </a:p>
        </p:txBody>
      </p:sp>
      <p:sp>
        <p:nvSpPr>
          <p:cNvPr id="304" name="Shape 304"/>
          <p:cNvSpPr>
            <a:spLocks noGrp="1"/>
          </p:cNvSpPr>
          <p:nvPr>
            <p:ph type="pic" idx="2"/>
          </p:nvPr>
        </p:nvSpPr>
        <p:spPr>
          <a:xfrm>
            <a:off x="5142016" y="0"/>
            <a:ext cx="4001983" cy="6858000"/>
          </a:xfrm>
          <a:prstGeom prst="rect">
            <a:avLst/>
          </a:prstGeom>
          <a:solidFill>
            <a:srgbClr val="BBBBBB"/>
          </a:solidFill>
          <a:ln>
            <a:noFill/>
          </a:ln>
        </p:spPr>
        <p:txBody>
          <a:bodyPr lIns="91425" tIns="91425" rIns="91425" bIns="91425" anchor="t" anchorCtr="0">
            <a:noAutofit/>
          </a:bodyPr>
          <a:lstStyle/>
          <a:p>
            <a:pPr lvl="0">
              <a:spcBef>
                <a:spcPts val="0"/>
              </a:spcBef>
              <a:buNone/>
            </a:pPr>
            <a:endParaRPr/>
          </a:p>
        </p:txBody>
      </p:sp>
      <p:pic>
        <p:nvPicPr>
          <p:cNvPr id="305" name="Shape 305"/>
          <p:cNvPicPr preferRelativeResize="0"/>
          <p:nvPr/>
        </p:nvPicPr>
        <p:blipFill rotWithShape="1">
          <a:blip r:embed="rId3">
            <a:alphaModFix/>
          </a:blip>
          <a:srcRect l="39827" t="-346" r="21228" b="346"/>
          <a:stretch/>
        </p:blipFill>
        <p:spPr>
          <a:xfrm>
            <a:off x="5142016" y="0"/>
            <a:ext cx="4001983" cy="6858000"/>
          </a:xfrm>
          <a:prstGeom prst="rect">
            <a:avLst/>
          </a:prstGeom>
          <a:solidFill>
            <a:schemeClr val="lt1"/>
          </a:solidFill>
          <a:ln>
            <a:noFill/>
          </a:ln>
          <a:effectLst>
            <a:outerShdw blurRad="50799" dist="38100" dir="8100000" algn="tr" rotWithShape="0">
              <a:srgbClr val="000000">
                <a:alpha val="40000"/>
              </a:srgbClr>
            </a:outerShdw>
          </a:effectLst>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309"/>
        <p:cNvGrpSpPr/>
        <p:nvPr/>
      </p:nvGrpSpPr>
      <p:grpSpPr>
        <a:xfrm>
          <a:off x="0" y="0"/>
          <a:ext cx="0" cy="0"/>
          <a:chOff x="0" y="0"/>
          <a:chExt cx="0" cy="0"/>
        </a:xfrm>
      </p:grpSpPr>
      <p:sp>
        <p:nvSpPr>
          <p:cNvPr id="310" name="Shape 310"/>
          <p:cNvSpPr txBox="1">
            <a:spLocks noGrp="1"/>
          </p:cNvSpPr>
          <p:nvPr>
            <p:ph type="title"/>
          </p:nvPr>
        </p:nvSpPr>
        <p:spPr>
          <a:xfrm>
            <a:off x="366591" y="274340"/>
            <a:ext cx="4117416" cy="603228"/>
          </a:xfrm>
          <a:prstGeom prst="rect">
            <a:avLst/>
          </a:prstGeom>
          <a:noFill/>
          <a:ln>
            <a:noFill/>
          </a:ln>
        </p:spPr>
        <p:txBody>
          <a:bodyPr lIns="0" tIns="0" rIns="0" bIns="0" anchor="t" anchorCtr="0">
            <a:noAutofit/>
          </a:bodyPr>
          <a:lstStyle/>
          <a:p>
            <a:pPr marL="0" marR="0" lvl="0" indent="0" algn="l" rtl="0">
              <a:lnSpc>
                <a:spcPct val="117647"/>
              </a:lnSpc>
              <a:spcBef>
                <a:spcPts val="0"/>
              </a:spcBef>
              <a:buClr>
                <a:srgbClr val="FFFFFF"/>
              </a:buClr>
              <a:buSzPct val="25000"/>
              <a:buFont typeface="Times New Roman"/>
              <a:buNone/>
            </a:pPr>
            <a:r>
              <a:rPr lang="en-GB" sz="3400" b="1" i="0" u="none" strike="noStrike" cap="none">
                <a:solidFill>
                  <a:srgbClr val="FFFFFF"/>
                </a:solidFill>
                <a:latin typeface="Times New Roman"/>
                <a:ea typeface="Times New Roman"/>
                <a:cs typeface="Times New Roman"/>
                <a:sym typeface="Times New Roman"/>
              </a:rPr>
              <a:t>…Continued</a:t>
            </a:r>
          </a:p>
        </p:txBody>
      </p:sp>
      <p:sp>
        <p:nvSpPr>
          <p:cNvPr id="311" name="Shape 311"/>
          <p:cNvSpPr txBox="1">
            <a:spLocks noGrp="1"/>
          </p:cNvSpPr>
          <p:nvPr>
            <p:ph type="body" idx="1"/>
          </p:nvPr>
        </p:nvSpPr>
        <p:spPr>
          <a:xfrm>
            <a:off x="366600" y="1283925"/>
            <a:ext cx="4526100" cy="5342399"/>
          </a:xfrm>
          <a:prstGeom prst="rect">
            <a:avLst/>
          </a:prstGeom>
          <a:noFill/>
          <a:ln>
            <a:noFill/>
          </a:ln>
        </p:spPr>
        <p:txBody>
          <a:bodyPr lIns="0" tIns="0" rIns="0" bIns="0" anchor="t" anchorCtr="0">
            <a:noAutofit/>
          </a:bodyPr>
          <a:lstStyle/>
          <a:p>
            <a:pPr marL="285750" marR="0" lvl="0" indent="-285750" algn="l" rtl="0">
              <a:lnSpc>
                <a:spcPct val="100000"/>
              </a:lnSpc>
              <a:spcBef>
                <a:spcPts val="0"/>
              </a:spcBef>
              <a:spcAft>
                <a:spcPts val="0"/>
              </a:spcAft>
              <a:buClr>
                <a:schemeClr val="lt1"/>
              </a:buClr>
              <a:buSzPct val="100000"/>
              <a:buFont typeface="Arial"/>
              <a:buChar char="•"/>
            </a:pPr>
            <a:r>
              <a:rPr lang="en-GB" sz="1600" b="0" i="0" u="none" strike="noStrike" cap="none" dirty="0">
                <a:solidFill>
                  <a:schemeClr val="lt1"/>
                </a:solidFill>
                <a:latin typeface="Arial"/>
                <a:ea typeface="Arial"/>
                <a:cs typeface="Arial"/>
                <a:sym typeface="Arial"/>
              </a:rPr>
              <a:t>Analogue Electronic Systems</a:t>
            </a:r>
          </a:p>
          <a:p>
            <a:pPr marL="285750" marR="0" lvl="0" indent="-285750" algn="l" rtl="0">
              <a:lnSpc>
                <a:spcPct val="100000"/>
              </a:lnSpc>
              <a:spcBef>
                <a:spcPts val="0"/>
              </a:spcBef>
              <a:spcAft>
                <a:spcPts val="0"/>
              </a:spcAft>
              <a:buClr>
                <a:schemeClr val="lt1"/>
              </a:buClr>
              <a:buSzPct val="100000"/>
              <a:buFont typeface="Arial"/>
              <a:buChar char="•"/>
            </a:pPr>
            <a:r>
              <a:rPr lang="en-GB" sz="1600" b="0" i="0" u="none" strike="noStrike" cap="none" dirty="0">
                <a:solidFill>
                  <a:schemeClr val="lt1"/>
                </a:solidFill>
                <a:latin typeface="Arial"/>
                <a:ea typeface="Arial"/>
                <a:cs typeface="Arial"/>
                <a:sym typeface="Arial"/>
              </a:rPr>
              <a:t>Manufacturing Systems Engineering</a:t>
            </a:r>
          </a:p>
          <a:p>
            <a:pPr marL="285750" marR="0" lvl="0" indent="-285750" algn="l" rtl="0">
              <a:lnSpc>
                <a:spcPct val="100000"/>
              </a:lnSpc>
              <a:spcBef>
                <a:spcPts val="0"/>
              </a:spcBef>
              <a:spcAft>
                <a:spcPts val="0"/>
              </a:spcAft>
              <a:buClr>
                <a:schemeClr val="lt1"/>
              </a:buClr>
              <a:buSzPct val="100000"/>
              <a:buFont typeface="Arial"/>
              <a:buChar char="•"/>
            </a:pPr>
            <a:r>
              <a:rPr lang="en-GB" sz="1600" b="0" i="0" u="none" strike="noStrike" cap="none" dirty="0">
                <a:solidFill>
                  <a:schemeClr val="lt1"/>
                </a:solidFill>
                <a:latin typeface="Arial"/>
                <a:ea typeface="Arial"/>
                <a:cs typeface="Arial"/>
                <a:sym typeface="Arial"/>
              </a:rPr>
              <a:t>Lean Manufacturing</a:t>
            </a:r>
          </a:p>
          <a:p>
            <a:pPr marL="285750" marR="0" lvl="0" indent="-285750" algn="l" rtl="0">
              <a:lnSpc>
                <a:spcPct val="100000"/>
              </a:lnSpc>
              <a:spcBef>
                <a:spcPts val="0"/>
              </a:spcBef>
              <a:spcAft>
                <a:spcPts val="0"/>
              </a:spcAft>
              <a:buClr>
                <a:schemeClr val="lt1"/>
              </a:buClr>
              <a:buSzPct val="100000"/>
              <a:buFont typeface="Arial"/>
              <a:buChar char="•"/>
            </a:pPr>
            <a:r>
              <a:rPr lang="en-GB" sz="1600" b="0" i="0" u="none" strike="noStrike" cap="none" dirty="0">
                <a:solidFill>
                  <a:schemeClr val="lt1"/>
                </a:solidFill>
                <a:latin typeface="Arial"/>
                <a:ea typeface="Arial"/>
                <a:cs typeface="Arial"/>
                <a:sym typeface="Arial"/>
              </a:rPr>
              <a:t>Advanced Manufacturing Technology</a:t>
            </a:r>
          </a:p>
          <a:p>
            <a:pPr marL="285750" marR="0" lvl="0" indent="-285750" algn="l" rtl="0">
              <a:lnSpc>
                <a:spcPct val="100000"/>
              </a:lnSpc>
              <a:spcBef>
                <a:spcPts val="0"/>
              </a:spcBef>
              <a:spcAft>
                <a:spcPts val="0"/>
              </a:spcAft>
              <a:buClr>
                <a:schemeClr val="lt1"/>
              </a:buClr>
              <a:buSzPct val="100000"/>
              <a:buFont typeface="Arial"/>
              <a:buChar char="•"/>
            </a:pPr>
            <a:r>
              <a:rPr lang="en-GB" sz="1600" b="0" i="0" u="none" strike="noStrike" cap="none" dirty="0">
                <a:solidFill>
                  <a:schemeClr val="lt1"/>
                </a:solidFill>
                <a:latin typeface="Arial"/>
                <a:ea typeface="Arial"/>
                <a:cs typeface="Arial"/>
                <a:sym typeface="Arial"/>
              </a:rPr>
              <a:t>Sustainability</a:t>
            </a:r>
          </a:p>
          <a:p>
            <a:pPr marL="285750" marR="0" lvl="0" indent="-285750" algn="l" rtl="0">
              <a:lnSpc>
                <a:spcPct val="100000"/>
              </a:lnSpc>
              <a:spcBef>
                <a:spcPts val="0"/>
              </a:spcBef>
              <a:spcAft>
                <a:spcPts val="0"/>
              </a:spcAft>
              <a:buClr>
                <a:schemeClr val="lt1"/>
              </a:buClr>
              <a:buSzPct val="100000"/>
              <a:buFont typeface="Arial"/>
              <a:buChar char="•"/>
            </a:pPr>
            <a:r>
              <a:rPr lang="en-GB" sz="1600" b="0" i="0" u="none" strike="noStrike" cap="none" dirty="0">
                <a:solidFill>
                  <a:schemeClr val="lt1"/>
                </a:solidFill>
                <a:latin typeface="Arial"/>
                <a:ea typeface="Arial"/>
                <a:cs typeface="Arial"/>
                <a:sym typeface="Arial"/>
              </a:rPr>
              <a:t>Further Electrical, Electronic and Digital Principles</a:t>
            </a:r>
          </a:p>
          <a:p>
            <a:pPr marL="285750" marR="0" lvl="0" indent="-285750" algn="l" rtl="0">
              <a:lnSpc>
                <a:spcPct val="100000"/>
              </a:lnSpc>
              <a:spcBef>
                <a:spcPts val="0"/>
              </a:spcBef>
              <a:spcAft>
                <a:spcPts val="0"/>
              </a:spcAft>
              <a:buClr>
                <a:schemeClr val="lt1"/>
              </a:buClr>
              <a:buSzPct val="100000"/>
              <a:buFont typeface="Arial"/>
              <a:buChar char="•"/>
            </a:pPr>
            <a:r>
              <a:rPr lang="en-GB" sz="1600" b="0" i="0" u="none" strike="noStrike" cap="none" dirty="0">
                <a:solidFill>
                  <a:schemeClr val="lt1"/>
                </a:solidFill>
                <a:latin typeface="Arial"/>
                <a:ea typeface="Arial"/>
                <a:cs typeface="Arial"/>
                <a:sym typeface="Arial"/>
              </a:rPr>
              <a:t>Utilisation of Electrical Power</a:t>
            </a:r>
          </a:p>
          <a:p>
            <a:pPr marL="285750" marR="0" lvl="0" indent="-285750" algn="l" rtl="0">
              <a:lnSpc>
                <a:spcPct val="100000"/>
              </a:lnSpc>
              <a:spcBef>
                <a:spcPts val="0"/>
              </a:spcBef>
              <a:spcAft>
                <a:spcPts val="0"/>
              </a:spcAft>
              <a:buClr>
                <a:schemeClr val="lt1"/>
              </a:buClr>
              <a:buSzPct val="100000"/>
              <a:buFont typeface="Arial"/>
              <a:buChar char="•"/>
            </a:pPr>
            <a:r>
              <a:rPr lang="en-GB" sz="1600" b="0" i="0" u="none" strike="noStrike" cap="none" dirty="0">
                <a:solidFill>
                  <a:schemeClr val="lt1"/>
                </a:solidFill>
                <a:latin typeface="Arial"/>
                <a:ea typeface="Arial"/>
                <a:cs typeface="Arial"/>
                <a:sym typeface="Arial"/>
              </a:rPr>
              <a:t>Further Control Systems Engineering</a:t>
            </a:r>
          </a:p>
          <a:p>
            <a:pPr marL="285750" marR="0" lvl="0" indent="-285750" algn="l" rtl="0">
              <a:lnSpc>
                <a:spcPct val="100000"/>
              </a:lnSpc>
              <a:spcBef>
                <a:spcPts val="0"/>
              </a:spcBef>
              <a:spcAft>
                <a:spcPts val="0"/>
              </a:spcAft>
              <a:buClr>
                <a:schemeClr val="lt1"/>
              </a:buClr>
              <a:buSzPct val="100000"/>
              <a:buFont typeface="Arial"/>
              <a:buChar char="•"/>
            </a:pPr>
            <a:r>
              <a:rPr lang="en-GB" sz="1600" b="0" i="0" u="none" strike="noStrike" cap="none" dirty="0">
                <a:solidFill>
                  <a:schemeClr val="lt1"/>
                </a:solidFill>
                <a:latin typeface="Arial"/>
                <a:ea typeface="Arial"/>
                <a:cs typeface="Arial"/>
                <a:sym typeface="Arial"/>
              </a:rPr>
              <a:t>Heating, Ventilation and Air Conditioning (HVAC)</a:t>
            </a:r>
          </a:p>
          <a:p>
            <a:pPr marL="285750" marR="0" lvl="0" indent="-285750" algn="l" rtl="0">
              <a:lnSpc>
                <a:spcPct val="100000"/>
              </a:lnSpc>
              <a:spcBef>
                <a:spcPts val="0"/>
              </a:spcBef>
              <a:spcAft>
                <a:spcPts val="0"/>
              </a:spcAft>
              <a:buClr>
                <a:schemeClr val="lt1"/>
              </a:buClr>
              <a:buSzPct val="100000"/>
              <a:buFont typeface="Arial"/>
              <a:buChar char="•"/>
            </a:pPr>
            <a:r>
              <a:rPr lang="en-GB" sz="1600" b="0" i="0" u="none" strike="noStrike" cap="none" dirty="0">
                <a:solidFill>
                  <a:schemeClr val="lt1"/>
                </a:solidFill>
                <a:latin typeface="Arial"/>
                <a:ea typeface="Arial"/>
                <a:cs typeface="Arial"/>
                <a:sym typeface="Arial"/>
              </a:rPr>
              <a:t>Industrial Studies</a:t>
            </a:r>
          </a:p>
          <a:p>
            <a:pPr marL="285750" marR="0" lvl="0" indent="-285750" algn="l" rtl="0">
              <a:lnSpc>
                <a:spcPct val="100000"/>
              </a:lnSpc>
              <a:spcBef>
                <a:spcPts val="0"/>
              </a:spcBef>
              <a:spcAft>
                <a:spcPts val="0"/>
              </a:spcAft>
              <a:buClr>
                <a:schemeClr val="lt1"/>
              </a:buClr>
              <a:buSzPct val="100000"/>
              <a:buFont typeface="Arial"/>
              <a:buChar char="•"/>
            </a:pPr>
            <a:r>
              <a:rPr lang="en-GB" sz="1600" b="0" i="0" u="none" strike="noStrike" cap="none" dirty="0" err="1">
                <a:solidFill>
                  <a:schemeClr val="lt1"/>
                </a:solidFill>
                <a:latin typeface="Arial"/>
                <a:ea typeface="Arial"/>
                <a:cs typeface="Arial"/>
                <a:sym typeface="Arial"/>
              </a:rPr>
              <a:t>Thermo</a:t>
            </a:r>
            <a:r>
              <a:rPr lang="en-GB" sz="1600" b="0" i="0" u="none" strike="noStrike" cap="none" dirty="0">
                <a:solidFill>
                  <a:schemeClr val="lt1"/>
                </a:solidFill>
                <a:latin typeface="Arial"/>
                <a:ea typeface="Arial"/>
                <a:cs typeface="Arial"/>
                <a:sym typeface="Arial"/>
              </a:rPr>
              <a:t> Fluids</a:t>
            </a:r>
          </a:p>
          <a:p>
            <a:pPr marL="285750" marR="0" lvl="0" indent="-285750" algn="l" rtl="0">
              <a:lnSpc>
                <a:spcPct val="100000"/>
              </a:lnSpc>
              <a:spcBef>
                <a:spcPts val="0"/>
              </a:spcBef>
              <a:spcAft>
                <a:spcPts val="0"/>
              </a:spcAft>
              <a:buClr>
                <a:schemeClr val="lt1"/>
              </a:buClr>
              <a:buSzPct val="100000"/>
              <a:buFont typeface="Arial"/>
              <a:buNone/>
            </a:pPr>
            <a:endParaRPr sz="1600" b="0" i="0" u="none" strike="noStrike" cap="none" dirty="0">
              <a:solidFill>
                <a:schemeClr val="lt1"/>
              </a:solidFill>
              <a:latin typeface="Arial"/>
              <a:ea typeface="Arial"/>
              <a:cs typeface="Arial"/>
              <a:sym typeface="Arial"/>
            </a:endParaRPr>
          </a:p>
          <a:p>
            <a:pPr marL="285750" marR="0" lvl="0" indent="-285750" algn="l" rtl="0">
              <a:lnSpc>
                <a:spcPct val="100000"/>
              </a:lnSpc>
              <a:spcBef>
                <a:spcPts val="0"/>
              </a:spcBef>
              <a:spcAft>
                <a:spcPts val="0"/>
              </a:spcAft>
              <a:buClr>
                <a:schemeClr val="lt1"/>
              </a:buClr>
              <a:buSzPct val="100000"/>
              <a:buFont typeface="Arial"/>
              <a:buChar char="•"/>
            </a:pPr>
            <a:r>
              <a:rPr lang="en-GB" sz="1600" b="0" i="0" u="none" strike="noStrike" cap="none" dirty="0">
                <a:solidFill>
                  <a:schemeClr val="lt1"/>
                </a:solidFill>
                <a:latin typeface="Arial"/>
                <a:ea typeface="Arial"/>
                <a:cs typeface="Arial"/>
                <a:sym typeface="Arial"/>
              </a:rPr>
              <a:t>Some of the above units may appear in some pathways as Specialist Units, in which case their inclusion is mandatory. Please refer to the detailed pathway specification for further guidance.</a:t>
            </a:r>
          </a:p>
          <a:p>
            <a:pPr marL="285750" marR="0" lvl="0" indent="-285750" algn="l" rtl="0">
              <a:lnSpc>
                <a:spcPct val="100000"/>
              </a:lnSpc>
              <a:spcBef>
                <a:spcPts val="0"/>
              </a:spcBef>
              <a:spcAft>
                <a:spcPts val="0"/>
              </a:spcAft>
              <a:buClr>
                <a:schemeClr val="lt1"/>
              </a:buClr>
              <a:buSzPct val="100000"/>
              <a:buFont typeface="Arial"/>
              <a:buNone/>
            </a:pPr>
            <a:endParaRPr sz="1500" b="0" i="0" u="none" strike="noStrike" cap="none" dirty="0">
              <a:solidFill>
                <a:schemeClr val="lt1"/>
              </a:solidFill>
              <a:latin typeface="Arial"/>
              <a:ea typeface="Arial"/>
              <a:cs typeface="Arial"/>
              <a:sym typeface="Arial"/>
            </a:endParaRPr>
          </a:p>
          <a:p>
            <a:pPr marL="285750" marR="0" lvl="0" indent="-285750" algn="l" rtl="0">
              <a:lnSpc>
                <a:spcPct val="100000"/>
              </a:lnSpc>
              <a:spcBef>
                <a:spcPts val="0"/>
              </a:spcBef>
              <a:spcAft>
                <a:spcPts val="0"/>
              </a:spcAft>
              <a:buClr>
                <a:schemeClr val="lt1"/>
              </a:buClr>
              <a:buSzPct val="100000"/>
              <a:buFont typeface="Arial"/>
              <a:buNone/>
            </a:pPr>
            <a:endParaRPr sz="1500" b="0" i="0" u="none" strike="noStrike" cap="none" dirty="0">
              <a:solidFill>
                <a:schemeClr val="lt1"/>
              </a:solidFill>
              <a:latin typeface="Arial"/>
              <a:ea typeface="Arial"/>
              <a:cs typeface="Arial"/>
              <a:sym typeface="Arial"/>
            </a:endParaRPr>
          </a:p>
          <a:p>
            <a:pPr marL="285750" marR="0" lvl="0" indent="-285750" algn="l" rtl="0">
              <a:lnSpc>
                <a:spcPct val="100000"/>
              </a:lnSpc>
              <a:spcBef>
                <a:spcPts val="0"/>
              </a:spcBef>
              <a:spcAft>
                <a:spcPts val="0"/>
              </a:spcAft>
              <a:buClr>
                <a:schemeClr val="lt1"/>
              </a:buClr>
              <a:buSzPct val="100000"/>
              <a:buFont typeface="Arial"/>
              <a:buNone/>
            </a:pPr>
            <a:endParaRPr sz="1500" b="0" i="0" u="none" strike="noStrike" cap="none" dirty="0">
              <a:solidFill>
                <a:schemeClr val="lt1"/>
              </a:solidFill>
              <a:latin typeface="Arial"/>
              <a:ea typeface="Arial"/>
              <a:cs typeface="Arial"/>
              <a:sym typeface="Arial"/>
            </a:endParaRPr>
          </a:p>
          <a:p>
            <a:pPr marL="285750" marR="0" lvl="0" indent="-285750" algn="l" rtl="0">
              <a:lnSpc>
                <a:spcPct val="100000"/>
              </a:lnSpc>
              <a:spcBef>
                <a:spcPts val="0"/>
              </a:spcBef>
              <a:spcAft>
                <a:spcPts val="0"/>
              </a:spcAft>
              <a:buClr>
                <a:schemeClr val="lt1"/>
              </a:buClr>
              <a:buSzPct val="100000"/>
              <a:buFont typeface="Arial"/>
              <a:buNone/>
            </a:pPr>
            <a:endParaRPr sz="1500" b="0" i="0" u="none" strike="noStrike" cap="none" dirty="0">
              <a:solidFill>
                <a:schemeClr val="lt1"/>
              </a:solidFill>
              <a:latin typeface="Arial"/>
              <a:ea typeface="Arial"/>
              <a:cs typeface="Arial"/>
              <a:sym typeface="Arial"/>
            </a:endParaRPr>
          </a:p>
        </p:txBody>
      </p:sp>
      <p:sp>
        <p:nvSpPr>
          <p:cNvPr id="312" name="Shape 312"/>
          <p:cNvSpPr>
            <a:spLocks noGrp="1"/>
          </p:cNvSpPr>
          <p:nvPr>
            <p:ph type="pic" idx="2"/>
          </p:nvPr>
        </p:nvSpPr>
        <p:spPr>
          <a:xfrm>
            <a:off x="5142016" y="0"/>
            <a:ext cx="4001983" cy="6858000"/>
          </a:xfrm>
          <a:prstGeom prst="rect">
            <a:avLst/>
          </a:prstGeom>
          <a:solidFill>
            <a:srgbClr val="BBBBBB"/>
          </a:solidFill>
          <a:ln>
            <a:noFill/>
          </a:ln>
        </p:spPr>
        <p:txBody>
          <a:bodyPr lIns="91425" tIns="91425" rIns="91425" bIns="91425" anchor="t" anchorCtr="0">
            <a:noAutofit/>
          </a:bodyPr>
          <a:lstStyle/>
          <a:p>
            <a:pPr lvl="0">
              <a:spcBef>
                <a:spcPts val="0"/>
              </a:spcBef>
              <a:buNone/>
            </a:pPr>
            <a:endParaRPr/>
          </a:p>
        </p:txBody>
      </p:sp>
      <p:pic>
        <p:nvPicPr>
          <p:cNvPr id="313" name="Shape 313"/>
          <p:cNvPicPr preferRelativeResize="0"/>
          <p:nvPr/>
        </p:nvPicPr>
        <p:blipFill rotWithShape="1">
          <a:blip r:embed="rId3">
            <a:alphaModFix/>
          </a:blip>
          <a:srcRect l="39827" t="-346" r="21228" b="346"/>
          <a:stretch/>
        </p:blipFill>
        <p:spPr>
          <a:xfrm>
            <a:off x="5142016" y="0"/>
            <a:ext cx="4001983" cy="6858000"/>
          </a:xfrm>
          <a:prstGeom prst="rect">
            <a:avLst/>
          </a:prstGeom>
          <a:solidFill>
            <a:schemeClr val="lt1"/>
          </a:solidFill>
          <a:ln>
            <a:noFill/>
          </a:ln>
          <a:effectLst>
            <a:outerShdw blurRad="50799" dist="38100" dir="8100000" algn="tr" rotWithShape="0">
              <a:srgbClr val="000000">
                <a:alpha val="40000"/>
              </a:srgbClr>
            </a:outerShdw>
          </a:effectLst>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317"/>
        <p:cNvGrpSpPr/>
        <p:nvPr/>
      </p:nvGrpSpPr>
      <p:grpSpPr>
        <a:xfrm>
          <a:off x="0" y="0"/>
          <a:ext cx="0" cy="0"/>
          <a:chOff x="0" y="0"/>
          <a:chExt cx="0" cy="0"/>
        </a:xfrm>
      </p:grpSpPr>
      <p:sp>
        <p:nvSpPr>
          <p:cNvPr id="318" name="Shape 318"/>
          <p:cNvSpPr txBox="1">
            <a:spLocks noGrp="1"/>
          </p:cNvSpPr>
          <p:nvPr>
            <p:ph type="title"/>
          </p:nvPr>
        </p:nvSpPr>
        <p:spPr>
          <a:xfrm>
            <a:off x="366591" y="167458"/>
            <a:ext cx="4117416" cy="1269455"/>
          </a:xfrm>
          <a:prstGeom prst="rect">
            <a:avLst/>
          </a:prstGeom>
          <a:noFill/>
          <a:ln>
            <a:noFill/>
          </a:ln>
        </p:spPr>
        <p:txBody>
          <a:bodyPr lIns="0" tIns="0" rIns="0" bIns="0" anchor="t" anchorCtr="0">
            <a:noAutofit/>
          </a:bodyPr>
          <a:lstStyle/>
          <a:p>
            <a:pPr marL="0" marR="0" lvl="0" indent="0" algn="l" rtl="0">
              <a:lnSpc>
                <a:spcPct val="117647"/>
              </a:lnSpc>
              <a:spcBef>
                <a:spcPts val="0"/>
              </a:spcBef>
              <a:buClr>
                <a:srgbClr val="FFFFFF"/>
              </a:buClr>
              <a:buSzPct val="25000"/>
              <a:buFont typeface="Times New Roman"/>
              <a:buNone/>
            </a:pPr>
            <a:r>
              <a:rPr lang="en-GB" sz="3400" b="1" i="0" u="none" strike="noStrike" cap="none">
                <a:solidFill>
                  <a:srgbClr val="FFFFFF"/>
                </a:solidFill>
                <a:latin typeface="Times New Roman"/>
                <a:ea typeface="Times New Roman"/>
                <a:cs typeface="Times New Roman"/>
                <a:sym typeface="Times New Roman"/>
              </a:rPr>
              <a:t>Nuclear Engineering units</a:t>
            </a:r>
          </a:p>
        </p:txBody>
      </p:sp>
      <p:sp>
        <p:nvSpPr>
          <p:cNvPr id="319" name="Shape 319"/>
          <p:cNvSpPr txBox="1">
            <a:spLocks noGrp="1"/>
          </p:cNvSpPr>
          <p:nvPr>
            <p:ph type="body" idx="1"/>
          </p:nvPr>
        </p:nvSpPr>
        <p:spPr>
          <a:xfrm>
            <a:off x="366600" y="1436925"/>
            <a:ext cx="4299300" cy="5237100"/>
          </a:xfrm>
          <a:prstGeom prst="rect">
            <a:avLst/>
          </a:prstGeom>
          <a:noFill/>
          <a:ln>
            <a:noFill/>
          </a:ln>
        </p:spPr>
        <p:txBody>
          <a:bodyPr lIns="0" tIns="0" rIns="0" bIns="0" anchor="t" anchorCtr="0">
            <a:noAutofit/>
          </a:bodyPr>
          <a:lstStyle/>
          <a:p>
            <a:pPr marL="0" marR="0" lvl="0" indent="0" algn="l" rtl="0">
              <a:lnSpc>
                <a:spcPct val="100000"/>
              </a:lnSpc>
              <a:spcBef>
                <a:spcPts val="0"/>
              </a:spcBef>
              <a:spcAft>
                <a:spcPts val="0"/>
              </a:spcAft>
              <a:buClr>
                <a:schemeClr val="lt1"/>
              </a:buClr>
              <a:buSzPct val="25000"/>
              <a:buFont typeface="Arial"/>
              <a:buNone/>
            </a:pPr>
            <a:r>
              <a:rPr lang="en-GB" sz="1600" b="1" i="0" u="none" strike="noStrike" cap="none">
                <a:solidFill>
                  <a:schemeClr val="lt1"/>
                </a:solidFill>
                <a:latin typeface="Arial"/>
                <a:ea typeface="Arial"/>
                <a:cs typeface="Arial"/>
                <a:sym typeface="Arial"/>
              </a:rPr>
              <a:t>Level 4 - </a:t>
            </a:r>
            <a:r>
              <a:rPr lang="en-GB" sz="1600" b="0" i="0" u="none" strike="noStrike" cap="none">
                <a:solidFill>
                  <a:schemeClr val="lt1"/>
                </a:solidFill>
                <a:latin typeface="Arial"/>
                <a:ea typeface="Arial"/>
                <a:cs typeface="Arial"/>
                <a:sym typeface="Arial"/>
              </a:rPr>
              <a:t>For both Electrical &amp; Electronic and Mechanical Pathways students study:</a:t>
            </a:r>
          </a:p>
          <a:p>
            <a:pPr marL="0" marR="0" lvl="1" indent="0" algn="l" rtl="0">
              <a:lnSpc>
                <a:spcPct val="100000"/>
              </a:lnSpc>
              <a:spcBef>
                <a:spcPts val="1701"/>
              </a:spcBef>
              <a:spcAft>
                <a:spcPts val="0"/>
              </a:spcAft>
              <a:buClr>
                <a:schemeClr val="lt1"/>
              </a:buClr>
              <a:buSzPct val="25000"/>
              <a:buFont typeface="Arial"/>
              <a:buNone/>
            </a:pPr>
            <a:r>
              <a:rPr lang="en-GB" sz="1600" b="0" i="0" u="none" strike="noStrike" cap="none">
                <a:solidFill>
                  <a:schemeClr val="lt1"/>
                </a:solidFill>
                <a:latin typeface="Arial"/>
                <a:ea typeface="Arial"/>
                <a:cs typeface="Arial"/>
                <a:sym typeface="Arial"/>
              </a:rPr>
              <a:t>4 Core, 3 Specialist,1 Optional Units</a:t>
            </a:r>
          </a:p>
          <a:p>
            <a:pPr marL="285750" marR="0" lvl="0" indent="-285750" algn="l" rtl="0">
              <a:lnSpc>
                <a:spcPct val="100000"/>
              </a:lnSpc>
              <a:spcBef>
                <a:spcPts val="0"/>
              </a:spcBef>
              <a:spcAft>
                <a:spcPts val="0"/>
              </a:spcAft>
              <a:buClr>
                <a:schemeClr val="lt1"/>
              </a:buClr>
              <a:buSzPct val="100000"/>
              <a:buFont typeface="Arial"/>
              <a:buChar char="•"/>
            </a:pPr>
            <a:r>
              <a:rPr lang="en-GB" sz="1600" b="0" i="0" u="none" strike="noStrike" cap="none">
                <a:solidFill>
                  <a:schemeClr val="lt1"/>
                </a:solidFill>
                <a:latin typeface="Arial"/>
                <a:ea typeface="Arial"/>
                <a:cs typeface="Arial"/>
                <a:sym typeface="Arial"/>
              </a:rPr>
              <a:t>Fundamentals of Nuclear Power</a:t>
            </a:r>
          </a:p>
          <a:p>
            <a:pPr marL="285750" marR="0" lvl="0" indent="-285750" algn="l" rtl="0">
              <a:lnSpc>
                <a:spcPct val="100000"/>
              </a:lnSpc>
              <a:spcBef>
                <a:spcPts val="0"/>
              </a:spcBef>
              <a:spcAft>
                <a:spcPts val="0"/>
              </a:spcAft>
              <a:buClr>
                <a:schemeClr val="lt1"/>
              </a:buClr>
              <a:buSzPct val="100000"/>
              <a:buFont typeface="Arial"/>
              <a:buNone/>
            </a:pPr>
            <a:endParaRPr sz="1600" b="0" i="0" u="none" strike="noStrike" cap="none">
              <a:solidFill>
                <a:schemeClr val="lt1"/>
              </a:solidFill>
              <a:latin typeface="Arial"/>
              <a:ea typeface="Arial"/>
              <a:cs typeface="Arial"/>
              <a:sym typeface="Arial"/>
            </a:endParaRPr>
          </a:p>
          <a:p>
            <a:pPr marL="0" marR="0" lvl="0" indent="0" algn="l" rtl="0">
              <a:lnSpc>
                <a:spcPct val="100000"/>
              </a:lnSpc>
              <a:spcBef>
                <a:spcPts val="0"/>
              </a:spcBef>
              <a:spcAft>
                <a:spcPts val="0"/>
              </a:spcAft>
              <a:buClr>
                <a:schemeClr val="lt1"/>
              </a:buClr>
              <a:buSzPct val="25000"/>
              <a:buFont typeface="Arial"/>
              <a:buNone/>
            </a:pPr>
            <a:r>
              <a:rPr lang="en-GB" sz="1600" b="1" i="0" u="none" strike="noStrike" cap="none">
                <a:solidFill>
                  <a:schemeClr val="lt1"/>
                </a:solidFill>
                <a:latin typeface="Arial"/>
                <a:ea typeface="Arial"/>
                <a:cs typeface="Arial"/>
                <a:sym typeface="Arial"/>
              </a:rPr>
              <a:t>Level 5 - </a:t>
            </a:r>
            <a:r>
              <a:rPr lang="en-GB" sz="1600" b="0" i="0" u="none" strike="noStrike" cap="none">
                <a:solidFill>
                  <a:schemeClr val="lt1"/>
                </a:solidFill>
                <a:latin typeface="Arial"/>
                <a:ea typeface="Arial"/>
                <a:cs typeface="Arial"/>
                <a:sym typeface="Arial"/>
              </a:rPr>
              <a:t>For the level 5 pathway students study:</a:t>
            </a:r>
          </a:p>
          <a:p>
            <a:pPr marL="0" marR="0" lvl="0" indent="0" algn="l" rtl="0">
              <a:lnSpc>
                <a:spcPct val="100000"/>
              </a:lnSpc>
              <a:spcBef>
                <a:spcPts val="0"/>
              </a:spcBef>
              <a:spcAft>
                <a:spcPts val="0"/>
              </a:spcAft>
              <a:buClr>
                <a:schemeClr val="lt1"/>
              </a:buClr>
              <a:buSzPct val="25000"/>
              <a:buFont typeface="Arial"/>
              <a:buNone/>
            </a:pPr>
            <a:endParaRPr sz="1600" b="0" i="0" u="none" strike="noStrike" cap="none">
              <a:solidFill>
                <a:schemeClr val="lt1"/>
              </a:solidFill>
              <a:latin typeface="Arial"/>
              <a:ea typeface="Arial"/>
              <a:cs typeface="Arial"/>
              <a:sym typeface="Arial"/>
            </a:endParaRPr>
          </a:p>
          <a:p>
            <a:pPr marL="0" marR="0" lvl="0" indent="0" algn="l" rtl="0">
              <a:lnSpc>
                <a:spcPct val="100000"/>
              </a:lnSpc>
              <a:spcBef>
                <a:spcPts val="0"/>
              </a:spcBef>
              <a:spcAft>
                <a:spcPts val="0"/>
              </a:spcAft>
              <a:buClr>
                <a:schemeClr val="lt1"/>
              </a:buClr>
              <a:buSzPct val="25000"/>
              <a:buFont typeface="Arial"/>
              <a:buNone/>
            </a:pPr>
            <a:r>
              <a:rPr lang="en-GB" sz="1600" b="0" i="0" u="none" strike="noStrike" cap="none">
                <a:solidFill>
                  <a:schemeClr val="lt1"/>
                </a:solidFill>
                <a:latin typeface="Arial"/>
                <a:ea typeface="Arial"/>
                <a:cs typeface="Arial"/>
                <a:sym typeface="Arial"/>
              </a:rPr>
              <a:t>2 Core, 1 Specialist, 4 Optional units</a:t>
            </a:r>
          </a:p>
          <a:p>
            <a:pPr marL="285750" marR="0" lvl="0" indent="-285750" algn="l" rtl="0">
              <a:lnSpc>
                <a:spcPct val="100000"/>
              </a:lnSpc>
              <a:spcBef>
                <a:spcPts val="0"/>
              </a:spcBef>
              <a:spcAft>
                <a:spcPts val="0"/>
              </a:spcAft>
              <a:buClr>
                <a:schemeClr val="lt1"/>
              </a:buClr>
              <a:buSzPct val="100000"/>
              <a:buFont typeface="Arial"/>
              <a:buChar char="•"/>
            </a:pPr>
            <a:r>
              <a:rPr lang="en-GB" sz="1600" b="0" i="0" u="none" strike="noStrike" cap="none">
                <a:solidFill>
                  <a:schemeClr val="lt1"/>
                </a:solidFill>
                <a:latin typeface="Arial"/>
                <a:ea typeface="Arial"/>
                <a:cs typeface="Arial"/>
                <a:sym typeface="Arial"/>
              </a:rPr>
              <a:t>Nuclear Reactor Engineering</a:t>
            </a:r>
          </a:p>
          <a:p>
            <a:pPr marL="285750" marR="0" lvl="0" indent="-285750" algn="l" rtl="0">
              <a:lnSpc>
                <a:spcPct val="100000"/>
              </a:lnSpc>
              <a:spcBef>
                <a:spcPts val="0"/>
              </a:spcBef>
              <a:spcAft>
                <a:spcPts val="0"/>
              </a:spcAft>
              <a:buClr>
                <a:schemeClr val="lt1"/>
              </a:buClr>
              <a:buSzPct val="100000"/>
              <a:buFont typeface="Arial"/>
              <a:buChar char="•"/>
            </a:pPr>
            <a:r>
              <a:rPr lang="en-GB" sz="1600" b="0" i="0" u="none" strike="noStrike" cap="none">
                <a:solidFill>
                  <a:schemeClr val="lt1"/>
                </a:solidFill>
                <a:latin typeface="Arial"/>
                <a:ea typeface="Arial"/>
                <a:cs typeface="Arial"/>
                <a:sym typeface="Arial"/>
              </a:rPr>
              <a:t>Nuclear Reactor Chemistry</a:t>
            </a:r>
          </a:p>
          <a:p>
            <a:pPr marL="285750" marR="0" lvl="0" indent="-285750" algn="l" rtl="0">
              <a:lnSpc>
                <a:spcPct val="100000"/>
              </a:lnSpc>
              <a:spcBef>
                <a:spcPts val="0"/>
              </a:spcBef>
              <a:spcAft>
                <a:spcPts val="0"/>
              </a:spcAft>
              <a:buClr>
                <a:schemeClr val="lt1"/>
              </a:buClr>
              <a:buSzPct val="100000"/>
              <a:buFont typeface="Arial"/>
              <a:buChar char="•"/>
            </a:pPr>
            <a:r>
              <a:rPr lang="en-GB" sz="1600" b="0" i="0" u="none" strike="noStrike" cap="none">
                <a:solidFill>
                  <a:schemeClr val="lt1"/>
                </a:solidFill>
                <a:latin typeface="Arial"/>
                <a:ea typeface="Arial"/>
                <a:cs typeface="Arial"/>
                <a:sym typeface="Arial"/>
              </a:rPr>
              <a:t>Radiation Protection Technology</a:t>
            </a:r>
          </a:p>
          <a:p>
            <a:pPr marL="285750" marR="0" lvl="0" indent="-285750" algn="l" rtl="0">
              <a:lnSpc>
                <a:spcPct val="100000"/>
              </a:lnSpc>
              <a:spcBef>
                <a:spcPts val="0"/>
              </a:spcBef>
              <a:spcAft>
                <a:spcPts val="0"/>
              </a:spcAft>
              <a:buClr>
                <a:schemeClr val="lt1"/>
              </a:buClr>
              <a:buSzPct val="100000"/>
              <a:buFont typeface="Arial"/>
              <a:buChar char="•"/>
            </a:pPr>
            <a:r>
              <a:rPr lang="en-GB" sz="1600" b="0" i="0" u="none" strike="noStrike" cap="none">
                <a:solidFill>
                  <a:schemeClr val="lt1"/>
                </a:solidFill>
                <a:latin typeface="Arial"/>
                <a:ea typeface="Arial"/>
                <a:cs typeface="Arial"/>
                <a:sym typeface="Arial"/>
              </a:rPr>
              <a:t>Nuclear Reactor Materials</a:t>
            </a:r>
          </a:p>
          <a:p>
            <a:pPr marL="285750" marR="0" lvl="0" indent="-285750" algn="l" rtl="0">
              <a:lnSpc>
                <a:spcPct val="100000"/>
              </a:lnSpc>
              <a:spcBef>
                <a:spcPts val="0"/>
              </a:spcBef>
              <a:spcAft>
                <a:spcPts val="0"/>
              </a:spcAft>
              <a:buClr>
                <a:schemeClr val="lt1"/>
              </a:buClr>
              <a:buSzPct val="100000"/>
              <a:buFont typeface="Arial"/>
              <a:buChar char="•"/>
            </a:pPr>
            <a:r>
              <a:rPr lang="en-GB" sz="1600" b="0" i="0" u="none" strike="noStrike" cap="none">
                <a:solidFill>
                  <a:schemeClr val="lt1"/>
                </a:solidFill>
                <a:latin typeface="Arial"/>
                <a:ea typeface="Arial"/>
                <a:cs typeface="Arial"/>
                <a:sym typeface="Arial"/>
              </a:rPr>
              <a:t>Nuclear Fuel Cycle Technology</a:t>
            </a:r>
          </a:p>
          <a:p>
            <a:pPr marL="285750" marR="0" lvl="0" indent="-285750" algn="l" rtl="0">
              <a:lnSpc>
                <a:spcPct val="100000"/>
              </a:lnSpc>
              <a:spcBef>
                <a:spcPts val="0"/>
              </a:spcBef>
              <a:spcAft>
                <a:spcPts val="0"/>
              </a:spcAft>
              <a:buClr>
                <a:schemeClr val="lt1"/>
              </a:buClr>
              <a:buSzPct val="100000"/>
              <a:buFont typeface="Arial"/>
              <a:buChar char="•"/>
            </a:pPr>
            <a:r>
              <a:rPr lang="en-GB" sz="1600" b="0" i="0" u="none" strike="noStrike" cap="none">
                <a:solidFill>
                  <a:schemeClr val="lt1"/>
                </a:solidFill>
                <a:latin typeface="Arial"/>
                <a:ea typeface="Arial"/>
                <a:cs typeface="Arial"/>
                <a:sym typeface="Arial"/>
              </a:rPr>
              <a:t>Nuclear Decommissioning and Radioactive Waste Management Technology</a:t>
            </a:r>
          </a:p>
          <a:p>
            <a:pPr marL="285750" marR="0" lvl="0" indent="-285750" algn="l" rtl="0">
              <a:lnSpc>
                <a:spcPct val="100000"/>
              </a:lnSpc>
              <a:spcBef>
                <a:spcPts val="0"/>
              </a:spcBef>
              <a:spcAft>
                <a:spcPts val="0"/>
              </a:spcAft>
              <a:buClr>
                <a:schemeClr val="lt1"/>
              </a:buClr>
              <a:buSzPct val="100000"/>
              <a:buFont typeface="Arial"/>
              <a:buChar char="•"/>
            </a:pPr>
            <a:r>
              <a:rPr lang="en-GB" sz="1600" b="0" i="0" u="none" strike="noStrike" cap="none">
                <a:solidFill>
                  <a:schemeClr val="lt1"/>
                </a:solidFill>
                <a:latin typeface="Arial"/>
                <a:ea typeface="Arial"/>
                <a:cs typeface="Arial"/>
                <a:sym typeface="Arial"/>
              </a:rPr>
              <a:t>Nuclear Criticality Control</a:t>
            </a:r>
          </a:p>
          <a:p>
            <a:pPr marL="285750" marR="0" lvl="0" indent="-285750" algn="l" rtl="0">
              <a:lnSpc>
                <a:spcPct val="100000"/>
              </a:lnSpc>
              <a:spcBef>
                <a:spcPts val="0"/>
              </a:spcBef>
              <a:spcAft>
                <a:spcPts val="0"/>
              </a:spcAft>
              <a:buClr>
                <a:schemeClr val="lt1"/>
              </a:buClr>
              <a:buSzPct val="100000"/>
              <a:buFont typeface="Arial"/>
              <a:buChar char="•"/>
            </a:pPr>
            <a:r>
              <a:rPr lang="en-GB" sz="1600" b="0" i="0" u="none" strike="noStrike" cap="none">
                <a:solidFill>
                  <a:schemeClr val="lt1"/>
                </a:solidFill>
                <a:latin typeface="Arial"/>
                <a:ea typeface="Arial"/>
                <a:cs typeface="Arial"/>
                <a:sym typeface="Arial"/>
              </a:rPr>
              <a:t>Nuclear Safety Case Development</a:t>
            </a:r>
          </a:p>
        </p:txBody>
      </p:sp>
      <p:sp>
        <p:nvSpPr>
          <p:cNvPr id="320" name="Shape 320"/>
          <p:cNvSpPr>
            <a:spLocks noGrp="1"/>
          </p:cNvSpPr>
          <p:nvPr>
            <p:ph type="pic" idx="2"/>
          </p:nvPr>
        </p:nvSpPr>
        <p:spPr>
          <a:xfrm>
            <a:off x="4749321" y="0"/>
            <a:ext cx="4394678" cy="6858000"/>
          </a:xfrm>
          <a:prstGeom prst="rect">
            <a:avLst/>
          </a:prstGeom>
          <a:solidFill>
            <a:srgbClr val="BBBBBB"/>
          </a:solidFill>
          <a:ln>
            <a:noFill/>
          </a:ln>
        </p:spPr>
        <p:txBody>
          <a:bodyPr lIns="91425" tIns="91425" rIns="91425" bIns="91425" anchor="t" anchorCtr="0">
            <a:noAutofit/>
          </a:bodyPr>
          <a:lstStyle/>
          <a:p>
            <a:pPr lvl="0">
              <a:spcBef>
                <a:spcPts val="0"/>
              </a:spcBef>
              <a:buNone/>
            </a:pPr>
            <a:endParaRPr/>
          </a:p>
        </p:txBody>
      </p:sp>
      <p:sp>
        <p:nvSpPr>
          <p:cNvPr id="321" name="Shape 321"/>
          <p:cNvSpPr txBox="1"/>
          <p:nvPr/>
        </p:nvSpPr>
        <p:spPr>
          <a:xfrm>
            <a:off x="4749321" y="0"/>
            <a:ext cx="4393867" cy="6858000"/>
          </a:xfrm>
          <a:prstGeom prst="rect">
            <a:avLst/>
          </a:prstGeom>
          <a:blipFill rotWithShape="1">
            <a:blip r:embed="rId3">
              <a:alphaModFix/>
            </a:blip>
            <a:stretch>
              <a:fillRect l="-48834" r="-73645"/>
            </a:stretch>
          </a:blipFill>
          <a:ln>
            <a:noFill/>
          </a:ln>
          <a:effectLst>
            <a:outerShdw blurRad="50799" dist="38100" dir="8100000" algn="tr" rotWithShape="0">
              <a:srgbClr val="000000">
                <a:alpha val="40000"/>
              </a:srgbClr>
            </a:outerShdw>
          </a:effectLst>
        </p:spPr>
        <p:txBody>
          <a:bodyPr lIns="91425" tIns="91425" rIns="91425" bIns="91425" anchor="t" anchorCtr="0">
            <a:noAutofit/>
          </a:bodyPr>
          <a:lstStyle/>
          <a:p>
            <a:pPr marL="0" marR="0" lvl="0" indent="0" algn="l" rtl="0">
              <a:lnSpc>
                <a:spcPct val="200000"/>
              </a:lnSpc>
              <a:spcBef>
                <a:spcPts val="0"/>
              </a:spcBef>
              <a:spcAft>
                <a:spcPts val="0"/>
              </a:spcAft>
              <a:buClr>
                <a:schemeClr val="dk1"/>
              </a:buClr>
              <a:buFont typeface="Arial"/>
              <a:buNone/>
            </a:pPr>
            <a:endParaRPr sz="1600" b="0" i="0">
              <a:solidFill>
                <a:schemeClr val="dk1"/>
              </a:solidFill>
              <a:latin typeface="Arial"/>
              <a:ea typeface="Arial"/>
              <a:cs typeface="Arial"/>
              <a:sym typeface="Arial"/>
            </a:endParaRPr>
          </a:p>
          <a:p>
            <a:pPr marL="0" marR="0" lvl="0" indent="0" algn="l" rtl="0">
              <a:lnSpc>
                <a:spcPct val="200000"/>
              </a:lnSpc>
              <a:spcBef>
                <a:spcPts val="0"/>
              </a:spcBef>
              <a:spcAft>
                <a:spcPts val="0"/>
              </a:spcAft>
              <a:buClr>
                <a:schemeClr val="dk1"/>
              </a:buClr>
              <a:buFont typeface="Arial"/>
              <a:buNone/>
            </a:pPr>
            <a:endParaRPr sz="1600" b="0" i="0">
              <a:solidFill>
                <a:schemeClr val="dk1"/>
              </a:solidFill>
              <a:latin typeface="Arial"/>
              <a:ea typeface="Arial"/>
              <a:cs typeface="Arial"/>
              <a:sym typeface="Arial"/>
            </a:endParaRPr>
          </a:p>
          <a:p>
            <a:pPr marL="0" marR="0" lvl="0" indent="0" algn="l" rtl="0">
              <a:lnSpc>
                <a:spcPct val="200000"/>
              </a:lnSpc>
              <a:spcBef>
                <a:spcPts val="0"/>
              </a:spcBef>
              <a:spcAft>
                <a:spcPts val="0"/>
              </a:spcAft>
              <a:buClr>
                <a:schemeClr val="dk1"/>
              </a:buClr>
              <a:buFont typeface="Arial"/>
              <a:buNone/>
            </a:pPr>
            <a:endParaRPr sz="1600" b="0" i="0">
              <a:solidFill>
                <a:schemeClr val="dk1"/>
              </a:solidFill>
              <a:latin typeface="Arial"/>
              <a:ea typeface="Arial"/>
              <a:cs typeface="Arial"/>
              <a:sym typeface="Arial"/>
            </a:endParaRPr>
          </a:p>
          <a:p>
            <a:pPr marL="0" marR="0" lvl="0" indent="0" algn="l" rtl="0">
              <a:lnSpc>
                <a:spcPct val="200000"/>
              </a:lnSpc>
              <a:spcBef>
                <a:spcPts val="0"/>
              </a:spcBef>
              <a:spcAft>
                <a:spcPts val="0"/>
              </a:spcAft>
              <a:buClr>
                <a:schemeClr val="dk1"/>
              </a:buClr>
              <a:buFont typeface="Arial"/>
              <a:buNone/>
            </a:pPr>
            <a:endParaRPr sz="1600" b="0" i="0">
              <a:solidFill>
                <a:schemeClr val="dk1"/>
              </a:solidFill>
              <a:latin typeface="Arial"/>
              <a:ea typeface="Arial"/>
              <a:cs typeface="Arial"/>
              <a:sym typeface="Arial"/>
            </a:endParaRPr>
          </a:p>
          <a:p>
            <a:pPr marL="0" marR="0" lvl="0" indent="0" algn="l" rtl="0">
              <a:lnSpc>
                <a:spcPct val="200000"/>
              </a:lnSpc>
              <a:spcBef>
                <a:spcPts val="0"/>
              </a:spcBef>
              <a:spcAft>
                <a:spcPts val="0"/>
              </a:spcAft>
              <a:buClr>
                <a:schemeClr val="dk1"/>
              </a:buClr>
              <a:buFont typeface="Arial"/>
              <a:buNone/>
            </a:pPr>
            <a:endParaRPr sz="1600" b="0" i="0">
              <a:solidFill>
                <a:schemeClr val="dk1"/>
              </a:solidFill>
              <a:latin typeface="Arial"/>
              <a:ea typeface="Arial"/>
              <a:cs typeface="Arial"/>
              <a:sym typeface="Arial"/>
            </a:endParaRPr>
          </a:p>
          <a:p>
            <a:pPr marL="0" marR="0" lvl="0" indent="0" algn="l" rtl="0">
              <a:lnSpc>
                <a:spcPct val="200000"/>
              </a:lnSpc>
              <a:spcBef>
                <a:spcPts val="0"/>
              </a:spcBef>
              <a:spcAft>
                <a:spcPts val="0"/>
              </a:spcAft>
              <a:buClr>
                <a:schemeClr val="dk1"/>
              </a:buClr>
              <a:buFont typeface="Arial"/>
              <a:buNone/>
            </a:pPr>
            <a:endParaRPr sz="1600" b="0" i="0">
              <a:solidFill>
                <a:schemeClr val="dk1"/>
              </a:solidFill>
              <a:latin typeface="Arial"/>
              <a:ea typeface="Arial"/>
              <a:cs typeface="Arial"/>
              <a:sym typeface="Arial"/>
            </a:endParaRPr>
          </a:p>
          <a:p>
            <a:pPr marL="0" marR="0" lvl="0" indent="0" algn="l" rtl="0">
              <a:lnSpc>
                <a:spcPct val="200000"/>
              </a:lnSpc>
              <a:spcBef>
                <a:spcPts val="0"/>
              </a:spcBef>
              <a:spcAft>
                <a:spcPts val="0"/>
              </a:spcAft>
              <a:buClr>
                <a:schemeClr val="dk1"/>
              </a:buClr>
              <a:buFont typeface="Arial"/>
              <a:buNone/>
            </a:pPr>
            <a:endParaRPr sz="1600" b="0" i="0">
              <a:solidFill>
                <a:schemeClr val="dk1"/>
              </a:solidFill>
              <a:latin typeface="Arial"/>
              <a:ea typeface="Arial"/>
              <a:cs typeface="Arial"/>
              <a:sym typeface="Arial"/>
            </a:endParaRPr>
          </a:p>
          <a:p>
            <a:pPr marL="0" marR="0" lvl="0" indent="0" algn="l" rtl="0">
              <a:lnSpc>
                <a:spcPct val="200000"/>
              </a:lnSpc>
              <a:spcBef>
                <a:spcPts val="0"/>
              </a:spcBef>
              <a:spcAft>
                <a:spcPts val="0"/>
              </a:spcAft>
              <a:buClr>
                <a:schemeClr val="dk1"/>
              </a:buClr>
              <a:buFont typeface="Arial"/>
              <a:buNone/>
            </a:pPr>
            <a:endParaRPr sz="1600" b="0" i="0">
              <a:solidFill>
                <a:schemeClr val="dk1"/>
              </a:solidFill>
              <a:latin typeface="Arial"/>
              <a:ea typeface="Arial"/>
              <a:cs typeface="Arial"/>
              <a:sym typeface="Arial"/>
            </a:endParaRPr>
          </a:p>
          <a:p>
            <a:pPr marL="0" marR="0" lvl="0" indent="0" algn="l" rtl="0">
              <a:lnSpc>
                <a:spcPct val="200000"/>
              </a:lnSpc>
              <a:spcBef>
                <a:spcPts val="0"/>
              </a:spcBef>
              <a:spcAft>
                <a:spcPts val="0"/>
              </a:spcAft>
              <a:buClr>
                <a:schemeClr val="dk1"/>
              </a:buClr>
              <a:buFont typeface="Arial"/>
              <a:buNone/>
            </a:pPr>
            <a:endParaRPr sz="1600" b="0" i="0">
              <a:solidFill>
                <a:schemeClr val="dk1"/>
              </a:solidFill>
              <a:latin typeface="Arial"/>
              <a:ea typeface="Arial"/>
              <a:cs typeface="Arial"/>
              <a:sym typeface="Arial"/>
            </a:endParaRPr>
          </a:p>
          <a:p>
            <a:pPr marL="0" marR="0" lvl="0" indent="0" algn="l" rtl="0">
              <a:lnSpc>
                <a:spcPct val="118750"/>
              </a:lnSpc>
              <a:spcBef>
                <a:spcPts val="0"/>
              </a:spcBef>
              <a:spcAft>
                <a:spcPts val="0"/>
              </a:spcAft>
              <a:buClr>
                <a:schemeClr val="dk1"/>
              </a:buClr>
              <a:buFont typeface="Arial"/>
              <a:buNone/>
            </a:pPr>
            <a:endParaRPr sz="1600" b="0" i="0">
              <a:solidFill>
                <a:schemeClr val="dk1"/>
              </a:solidFill>
              <a:latin typeface="Arial"/>
              <a:ea typeface="Arial"/>
              <a:cs typeface="Arial"/>
              <a:sym typeface="Arial"/>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325"/>
        <p:cNvGrpSpPr/>
        <p:nvPr/>
      </p:nvGrpSpPr>
      <p:grpSpPr>
        <a:xfrm>
          <a:off x="0" y="0"/>
          <a:ext cx="0" cy="0"/>
          <a:chOff x="0" y="0"/>
          <a:chExt cx="0" cy="0"/>
        </a:xfrm>
      </p:grpSpPr>
      <p:sp>
        <p:nvSpPr>
          <p:cNvPr id="326" name="Shape 326"/>
          <p:cNvSpPr txBox="1">
            <a:spLocks noGrp="1"/>
          </p:cNvSpPr>
          <p:nvPr>
            <p:ph type="title"/>
          </p:nvPr>
        </p:nvSpPr>
        <p:spPr>
          <a:xfrm>
            <a:off x="366590" y="167458"/>
            <a:ext cx="4573542" cy="1269455"/>
          </a:xfrm>
          <a:prstGeom prst="rect">
            <a:avLst/>
          </a:prstGeom>
          <a:noFill/>
          <a:ln>
            <a:noFill/>
          </a:ln>
        </p:spPr>
        <p:txBody>
          <a:bodyPr lIns="0" tIns="0" rIns="0" bIns="0" anchor="t" anchorCtr="0">
            <a:noAutofit/>
          </a:bodyPr>
          <a:lstStyle/>
          <a:p>
            <a:pPr marL="0" marR="0" lvl="0" indent="0" algn="l" rtl="0">
              <a:lnSpc>
                <a:spcPct val="117647"/>
              </a:lnSpc>
              <a:spcBef>
                <a:spcPts val="0"/>
              </a:spcBef>
              <a:buClr>
                <a:srgbClr val="FFFFFF"/>
              </a:buClr>
              <a:buSzPct val="25000"/>
              <a:buFont typeface="Times New Roman"/>
              <a:buNone/>
            </a:pPr>
            <a:r>
              <a:rPr lang="en-GB" sz="3400" b="1" i="0" u="none" strike="noStrike" cap="none">
                <a:solidFill>
                  <a:srgbClr val="FFFFFF"/>
                </a:solidFill>
                <a:latin typeface="Times New Roman"/>
                <a:ea typeface="Times New Roman"/>
                <a:cs typeface="Times New Roman"/>
                <a:sym typeface="Times New Roman"/>
              </a:rPr>
              <a:t>Aeronautical Engineering level 4 units</a:t>
            </a:r>
          </a:p>
        </p:txBody>
      </p:sp>
      <p:sp>
        <p:nvSpPr>
          <p:cNvPr id="327" name="Shape 327"/>
          <p:cNvSpPr txBox="1">
            <a:spLocks noGrp="1"/>
          </p:cNvSpPr>
          <p:nvPr>
            <p:ph type="body" idx="1"/>
          </p:nvPr>
        </p:nvSpPr>
        <p:spPr>
          <a:xfrm>
            <a:off x="366600" y="1665027"/>
            <a:ext cx="4395300" cy="5080123"/>
          </a:xfrm>
          <a:prstGeom prst="rect">
            <a:avLst/>
          </a:prstGeom>
          <a:noFill/>
          <a:ln>
            <a:noFill/>
          </a:ln>
        </p:spPr>
        <p:txBody>
          <a:bodyPr lIns="0" tIns="0" rIns="0" bIns="0" anchor="t" anchorCtr="0">
            <a:noAutofit/>
          </a:bodyPr>
          <a:lstStyle/>
          <a:p>
            <a:pPr marL="0" marR="0" lvl="0" indent="0" algn="l" rtl="0">
              <a:lnSpc>
                <a:spcPct val="100000"/>
              </a:lnSpc>
              <a:spcBef>
                <a:spcPts val="0"/>
              </a:spcBef>
              <a:spcAft>
                <a:spcPts val="0"/>
              </a:spcAft>
              <a:buClr>
                <a:schemeClr val="lt1"/>
              </a:buClr>
              <a:buSzPct val="25000"/>
              <a:buFont typeface="Arial"/>
              <a:buNone/>
            </a:pPr>
            <a:r>
              <a:rPr lang="en-GB" sz="1600" b="0" i="0" u="none" strike="noStrike" cap="none" dirty="0">
                <a:solidFill>
                  <a:schemeClr val="lt1"/>
                </a:solidFill>
                <a:latin typeface="Arial"/>
                <a:ea typeface="Arial"/>
                <a:cs typeface="Arial"/>
                <a:sym typeface="Arial"/>
              </a:rPr>
              <a:t>At level 4 students study:</a:t>
            </a:r>
          </a:p>
          <a:p>
            <a:pPr marL="0" marR="0" lvl="0" indent="0" algn="l" rtl="0">
              <a:lnSpc>
                <a:spcPct val="100000"/>
              </a:lnSpc>
              <a:spcBef>
                <a:spcPts val="0"/>
              </a:spcBef>
              <a:spcAft>
                <a:spcPts val="0"/>
              </a:spcAft>
              <a:buClr>
                <a:schemeClr val="lt1"/>
              </a:buClr>
              <a:buSzPct val="25000"/>
              <a:buFont typeface="Arial"/>
              <a:buNone/>
            </a:pPr>
            <a:endParaRPr sz="1600" b="0" i="0" u="none" strike="noStrike" cap="none" dirty="0">
              <a:solidFill>
                <a:schemeClr val="lt1"/>
              </a:solidFill>
              <a:latin typeface="Arial"/>
              <a:ea typeface="Arial"/>
              <a:cs typeface="Arial"/>
              <a:sym typeface="Arial"/>
            </a:endParaRPr>
          </a:p>
          <a:p>
            <a:pPr marL="0" marR="0" lvl="0" indent="0" algn="l" rtl="0">
              <a:lnSpc>
                <a:spcPct val="100000"/>
              </a:lnSpc>
              <a:spcBef>
                <a:spcPts val="0"/>
              </a:spcBef>
              <a:spcAft>
                <a:spcPts val="0"/>
              </a:spcAft>
              <a:buClr>
                <a:schemeClr val="lt1"/>
              </a:buClr>
              <a:buSzPct val="25000"/>
              <a:buFont typeface="Arial"/>
              <a:buNone/>
            </a:pPr>
            <a:r>
              <a:rPr lang="en-GB" sz="1600" b="0" i="0" u="none" strike="noStrike" cap="none" dirty="0">
                <a:solidFill>
                  <a:schemeClr val="lt1"/>
                </a:solidFill>
                <a:latin typeface="Arial"/>
                <a:ea typeface="Arial"/>
                <a:cs typeface="Arial"/>
                <a:sym typeface="Arial"/>
              </a:rPr>
              <a:t>4 Core, 1 Specialist, 3 Optional Units</a:t>
            </a:r>
          </a:p>
          <a:p>
            <a:pPr marL="0" marR="0" lvl="0" indent="0" algn="l" rtl="0">
              <a:lnSpc>
                <a:spcPct val="100000"/>
              </a:lnSpc>
              <a:spcBef>
                <a:spcPts val="0"/>
              </a:spcBef>
              <a:spcAft>
                <a:spcPts val="0"/>
              </a:spcAft>
              <a:buClr>
                <a:schemeClr val="lt1"/>
              </a:buClr>
              <a:buSzPct val="25000"/>
              <a:buFont typeface="Arial"/>
              <a:buNone/>
            </a:pPr>
            <a:endParaRPr sz="1600" b="0" i="0" u="none" strike="noStrike" cap="none" dirty="0">
              <a:solidFill>
                <a:schemeClr val="lt1"/>
              </a:solidFill>
              <a:latin typeface="Arial"/>
              <a:ea typeface="Arial"/>
              <a:cs typeface="Arial"/>
              <a:sym typeface="Arial"/>
            </a:endParaRPr>
          </a:p>
          <a:p>
            <a:pPr marL="285750" marR="0" lvl="0" indent="-285750" algn="l" rtl="0">
              <a:lnSpc>
                <a:spcPct val="100000"/>
              </a:lnSpc>
              <a:spcBef>
                <a:spcPts val="0"/>
              </a:spcBef>
              <a:spcAft>
                <a:spcPts val="0"/>
              </a:spcAft>
              <a:buClr>
                <a:schemeClr val="lt1"/>
              </a:buClr>
              <a:buSzPct val="100000"/>
              <a:buFont typeface="Arial"/>
              <a:buChar char="•"/>
            </a:pPr>
            <a:r>
              <a:rPr lang="en-GB" sz="1600" b="0" i="0" u="none" strike="noStrike" cap="none" dirty="0">
                <a:solidFill>
                  <a:schemeClr val="lt1"/>
                </a:solidFill>
                <a:latin typeface="Arial"/>
                <a:ea typeface="Arial"/>
                <a:cs typeface="Arial"/>
                <a:sym typeface="Arial"/>
              </a:rPr>
              <a:t>Aircraft Aerodynamics (S)</a:t>
            </a:r>
          </a:p>
          <a:p>
            <a:pPr marL="285750" marR="0" lvl="0" indent="-285750" algn="l" rtl="0">
              <a:lnSpc>
                <a:spcPct val="100000"/>
              </a:lnSpc>
              <a:spcBef>
                <a:spcPts val="0"/>
              </a:spcBef>
              <a:spcAft>
                <a:spcPts val="0"/>
              </a:spcAft>
              <a:buClr>
                <a:schemeClr val="lt1"/>
              </a:buClr>
              <a:buSzPct val="100000"/>
              <a:buFont typeface="Arial"/>
              <a:buChar char="•"/>
            </a:pPr>
            <a:endParaRPr lang="en-GB" sz="1600" b="0" i="0" u="none" strike="noStrike" cap="none" dirty="0">
              <a:solidFill>
                <a:schemeClr val="lt1"/>
              </a:solidFill>
              <a:latin typeface="Arial"/>
              <a:ea typeface="Arial"/>
              <a:cs typeface="Arial"/>
              <a:sym typeface="Arial"/>
            </a:endParaRPr>
          </a:p>
          <a:p>
            <a:pPr marL="285750" marR="0" lvl="0" indent="-285750" algn="l" rtl="0">
              <a:lnSpc>
                <a:spcPct val="100000"/>
              </a:lnSpc>
              <a:spcBef>
                <a:spcPts val="0"/>
              </a:spcBef>
              <a:spcAft>
                <a:spcPts val="0"/>
              </a:spcAft>
              <a:buClr>
                <a:schemeClr val="lt1"/>
              </a:buClr>
              <a:buSzPct val="100000"/>
              <a:buFont typeface="Arial"/>
              <a:buChar char="•"/>
            </a:pPr>
            <a:r>
              <a:rPr lang="en-GB" sz="1600" b="0" i="0" u="none" strike="noStrike" cap="none" dirty="0">
                <a:solidFill>
                  <a:schemeClr val="lt1"/>
                </a:solidFill>
                <a:latin typeface="Arial"/>
                <a:ea typeface="Arial"/>
                <a:cs typeface="Arial"/>
                <a:sym typeface="Arial"/>
              </a:rPr>
              <a:t>Aircraft Electrical Power and Distribution Systems</a:t>
            </a:r>
          </a:p>
          <a:p>
            <a:pPr marL="285750" marR="0" lvl="0" indent="-285750" algn="l" rtl="0">
              <a:lnSpc>
                <a:spcPct val="100000"/>
              </a:lnSpc>
              <a:spcBef>
                <a:spcPts val="0"/>
              </a:spcBef>
              <a:spcAft>
                <a:spcPts val="0"/>
              </a:spcAft>
              <a:buClr>
                <a:schemeClr val="lt1"/>
              </a:buClr>
              <a:buSzPct val="100000"/>
              <a:buFont typeface="Arial"/>
              <a:buChar char="•"/>
            </a:pPr>
            <a:endParaRPr lang="en-GB" sz="1600" b="0" i="0" u="none" strike="noStrike" cap="none" dirty="0">
              <a:solidFill>
                <a:schemeClr val="lt1"/>
              </a:solidFill>
              <a:latin typeface="Arial"/>
              <a:ea typeface="Arial"/>
              <a:cs typeface="Arial"/>
              <a:sym typeface="Arial"/>
            </a:endParaRPr>
          </a:p>
          <a:p>
            <a:pPr marL="285750" marR="0" lvl="0" indent="-285750" algn="l" rtl="0">
              <a:lnSpc>
                <a:spcPct val="100000"/>
              </a:lnSpc>
              <a:spcBef>
                <a:spcPts val="0"/>
              </a:spcBef>
              <a:spcAft>
                <a:spcPts val="0"/>
              </a:spcAft>
              <a:buClr>
                <a:schemeClr val="lt1"/>
              </a:buClr>
              <a:buSzPct val="100000"/>
              <a:buFont typeface="Arial"/>
              <a:buChar char="•"/>
            </a:pPr>
            <a:r>
              <a:rPr lang="en-GB" sz="1600" b="0" i="0" u="none" strike="noStrike" cap="none" dirty="0">
                <a:solidFill>
                  <a:schemeClr val="lt1"/>
                </a:solidFill>
                <a:latin typeface="Arial"/>
                <a:ea typeface="Arial"/>
                <a:cs typeface="Arial"/>
                <a:sym typeface="Arial"/>
              </a:rPr>
              <a:t>Airframe Mechanical Systems</a:t>
            </a:r>
          </a:p>
          <a:p>
            <a:pPr marL="285750" marR="0" lvl="0" indent="-285750" algn="l" rtl="0">
              <a:lnSpc>
                <a:spcPct val="100000"/>
              </a:lnSpc>
              <a:spcBef>
                <a:spcPts val="0"/>
              </a:spcBef>
              <a:spcAft>
                <a:spcPts val="0"/>
              </a:spcAft>
              <a:buClr>
                <a:schemeClr val="lt1"/>
              </a:buClr>
              <a:buSzPct val="100000"/>
              <a:buFont typeface="Arial"/>
              <a:buChar char="•"/>
            </a:pPr>
            <a:endParaRPr lang="en-GB" sz="1600" b="0" i="0" u="none" strike="noStrike" cap="none" dirty="0">
              <a:solidFill>
                <a:schemeClr val="lt1"/>
              </a:solidFill>
              <a:latin typeface="Arial"/>
              <a:ea typeface="Arial"/>
              <a:cs typeface="Arial"/>
              <a:sym typeface="Arial"/>
            </a:endParaRPr>
          </a:p>
          <a:p>
            <a:pPr marL="285750" marR="0" lvl="0" indent="-285750" algn="l" rtl="0">
              <a:lnSpc>
                <a:spcPct val="100000"/>
              </a:lnSpc>
              <a:spcBef>
                <a:spcPts val="0"/>
              </a:spcBef>
              <a:spcAft>
                <a:spcPts val="0"/>
              </a:spcAft>
              <a:buClr>
                <a:schemeClr val="lt1"/>
              </a:buClr>
              <a:buSzPct val="100000"/>
              <a:buFont typeface="Arial"/>
              <a:buChar char="•"/>
            </a:pPr>
            <a:r>
              <a:rPr lang="en-GB" sz="1600" b="0" i="0" u="none" strike="noStrike" cap="none" dirty="0">
                <a:solidFill>
                  <a:schemeClr val="lt1"/>
                </a:solidFill>
                <a:latin typeface="Arial"/>
                <a:ea typeface="Arial"/>
                <a:cs typeface="Arial"/>
                <a:sym typeface="Arial"/>
              </a:rPr>
              <a:t>Composite Materials for Aerospace Applications</a:t>
            </a:r>
          </a:p>
          <a:p>
            <a:pPr marL="285750" marR="0" lvl="0" indent="-285750" algn="l" rtl="0">
              <a:lnSpc>
                <a:spcPct val="100000"/>
              </a:lnSpc>
              <a:spcBef>
                <a:spcPts val="0"/>
              </a:spcBef>
              <a:spcAft>
                <a:spcPts val="0"/>
              </a:spcAft>
              <a:buClr>
                <a:schemeClr val="lt1"/>
              </a:buClr>
              <a:buSzPct val="100000"/>
              <a:buFont typeface="Arial"/>
              <a:buChar char="•"/>
            </a:pPr>
            <a:endParaRPr lang="en-GB" sz="1600" b="0" i="0" u="none" strike="noStrike" cap="none" dirty="0">
              <a:solidFill>
                <a:schemeClr val="lt1"/>
              </a:solidFill>
              <a:latin typeface="Arial"/>
              <a:ea typeface="Arial"/>
              <a:cs typeface="Arial"/>
              <a:sym typeface="Arial"/>
            </a:endParaRPr>
          </a:p>
          <a:p>
            <a:pPr marL="285750" marR="0" lvl="0" indent="-285750" algn="l" rtl="0">
              <a:lnSpc>
                <a:spcPct val="100000"/>
              </a:lnSpc>
              <a:spcBef>
                <a:spcPts val="0"/>
              </a:spcBef>
              <a:spcAft>
                <a:spcPts val="0"/>
              </a:spcAft>
              <a:buClr>
                <a:schemeClr val="lt1"/>
              </a:buClr>
              <a:buSzPct val="100000"/>
              <a:buFont typeface="Arial"/>
              <a:buChar char="•"/>
            </a:pPr>
            <a:r>
              <a:rPr lang="en-GB" sz="1600" b="0" i="0" u="none" strike="noStrike" cap="none" dirty="0">
                <a:solidFill>
                  <a:schemeClr val="lt1"/>
                </a:solidFill>
                <a:latin typeface="Arial"/>
                <a:ea typeface="Arial"/>
                <a:cs typeface="Arial"/>
                <a:sym typeface="Arial"/>
              </a:rPr>
              <a:t>Turbine Rotary Wing Mechanical and Flight Systems</a:t>
            </a:r>
          </a:p>
        </p:txBody>
      </p:sp>
      <p:pic>
        <p:nvPicPr>
          <p:cNvPr id="328" name="Shape 328"/>
          <p:cNvPicPr preferRelativeResize="0">
            <a:picLocks noGrp="1"/>
          </p:cNvPicPr>
          <p:nvPr>
            <p:ph type="pic" idx="2"/>
          </p:nvPr>
        </p:nvPicPr>
        <p:blipFill rotWithShape="1">
          <a:blip r:embed="rId3">
            <a:alphaModFix/>
          </a:blip>
          <a:srcRect l="32278" r="29272"/>
          <a:stretch/>
        </p:blipFill>
        <p:spPr>
          <a:xfrm>
            <a:off x="5189516" y="0"/>
            <a:ext cx="3954484" cy="6858000"/>
          </a:xfrm>
          <a:prstGeom prst="rect">
            <a:avLst/>
          </a:prstGeom>
          <a:solidFill>
            <a:srgbClr val="BBBBBB"/>
          </a:solidFill>
          <a:ln>
            <a:noFill/>
          </a:ln>
          <a:effectLst>
            <a:outerShdw blurRad="50799" dist="38100" dir="8100000" algn="tr" rotWithShape="0">
              <a:srgbClr val="000000">
                <a:alpha val="40000"/>
              </a:srgbClr>
            </a:outerShdw>
          </a:effectLst>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332"/>
        <p:cNvGrpSpPr/>
        <p:nvPr/>
      </p:nvGrpSpPr>
      <p:grpSpPr>
        <a:xfrm>
          <a:off x="0" y="0"/>
          <a:ext cx="0" cy="0"/>
          <a:chOff x="0" y="0"/>
          <a:chExt cx="0" cy="0"/>
        </a:xfrm>
      </p:grpSpPr>
      <p:sp>
        <p:nvSpPr>
          <p:cNvPr id="333" name="Shape 333"/>
          <p:cNvSpPr txBox="1">
            <a:spLocks noGrp="1"/>
          </p:cNvSpPr>
          <p:nvPr>
            <p:ph type="title"/>
          </p:nvPr>
        </p:nvSpPr>
        <p:spPr>
          <a:xfrm>
            <a:off x="366590" y="167458"/>
            <a:ext cx="4573542" cy="1269455"/>
          </a:xfrm>
          <a:prstGeom prst="rect">
            <a:avLst/>
          </a:prstGeom>
          <a:noFill/>
          <a:ln>
            <a:noFill/>
          </a:ln>
        </p:spPr>
        <p:txBody>
          <a:bodyPr lIns="0" tIns="0" rIns="0" bIns="0" anchor="t" anchorCtr="0">
            <a:noAutofit/>
          </a:bodyPr>
          <a:lstStyle/>
          <a:p>
            <a:pPr marL="0" marR="0" lvl="0" indent="0" algn="l" rtl="0">
              <a:lnSpc>
                <a:spcPct val="117647"/>
              </a:lnSpc>
              <a:spcBef>
                <a:spcPts val="0"/>
              </a:spcBef>
              <a:buClr>
                <a:srgbClr val="FFFFFF"/>
              </a:buClr>
              <a:buSzPct val="25000"/>
              <a:buFont typeface="Times New Roman"/>
              <a:buNone/>
            </a:pPr>
            <a:r>
              <a:rPr lang="en-GB" sz="3400" b="1" i="0" u="none" strike="noStrike" cap="none">
                <a:solidFill>
                  <a:srgbClr val="FFFFFF"/>
                </a:solidFill>
                <a:latin typeface="Times New Roman"/>
                <a:ea typeface="Times New Roman"/>
                <a:cs typeface="Times New Roman"/>
                <a:sym typeface="Times New Roman"/>
              </a:rPr>
              <a:t>Aeronautical Engineering level 5 units</a:t>
            </a:r>
          </a:p>
        </p:txBody>
      </p:sp>
      <p:sp>
        <p:nvSpPr>
          <p:cNvPr id="334" name="Shape 334"/>
          <p:cNvSpPr txBox="1">
            <a:spLocks noGrp="1"/>
          </p:cNvSpPr>
          <p:nvPr>
            <p:ph type="body" idx="1"/>
          </p:nvPr>
        </p:nvSpPr>
        <p:spPr>
          <a:xfrm>
            <a:off x="366600" y="1436913"/>
            <a:ext cx="4573500" cy="5308187"/>
          </a:xfrm>
          <a:prstGeom prst="rect">
            <a:avLst/>
          </a:prstGeom>
          <a:noFill/>
          <a:ln>
            <a:noFill/>
          </a:ln>
        </p:spPr>
        <p:txBody>
          <a:bodyPr lIns="0" tIns="0" rIns="0" bIns="0" anchor="t" anchorCtr="0">
            <a:noAutofit/>
          </a:bodyPr>
          <a:lstStyle/>
          <a:p>
            <a:pPr marL="0" marR="0" lvl="0" indent="0" algn="l" rtl="0">
              <a:lnSpc>
                <a:spcPct val="100000"/>
              </a:lnSpc>
              <a:spcBef>
                <a:spcPts val="0"/>
              </a:spcBef>
              <a:spcAft>
                <a:spcPts val="0"/>
              </a:spcAft>
              <a:buClr>
                <a:schemeClr val="lt1"/>
              </a:buClr>
              <a:buSzPct val="25000"/>
              <a:buFont typeface="Arial"/>
              <a:buNone/>
            </a:pPr>
            <a:r>
              <a:rPr lang="en-GB" sz="1600" b="0" i="0" u="none" strike="noStrike" cap="none" dirty="0">
                <a:solidFill>
                  <a:schemeClr val="lt1"/>
                </a:solidFill>
                <a:latin typeface="Arial"/>
                <a:ea typeface="Arial"/>
                <a:cs typeface="Arial"/>
                <a:sym typeface="Arial"/>
              </a:rPr>
              <a:t>Level 5 pathway students study:</a:t>
            </a:r>
          </a:p>
          <a:p>
            <a:pPr marL="0" marR="0" lvl="0" indent="0" algn="l" rtl="0">
              <a:lnSpc>
                <a:spcPct val="100000"/>
              </a:lnSpc>
              <a:spcBef>
                <a:spcPts val="0"/>
              </a:spcBef>
              <a:spcAft>
                <a:spcPts val="0"/>
              </a:spcAft>
              <a:buClr>
                <a:schemeClr val="lt1"/>
              </a:buClr>
              <a:buSzPct val="25000"/>
              <a:buFont typeface="Arial"/>
              <a:buNone/>
            </a:pPr>
            <a:endParaRPr sz="1600" b="0" i="0" u="none" strike="noStrike" cap="none" dirty="0">
              <a:solidFill>
                <a:schemeClr val="lt1"/>
              </a:solidFill>
              <a:latin typeface="Arial"/>
              <a:ea typeface="Arial"/>
              <a:cs typeface="Arial"/>
              <a:sym typeface="Arial"/>
            </a:endParaRPr>
          </a:p>
          <a:p>
            <a:pPr marL="0" marR="0" lvl="0" indent="0" algn="l" rtl="0">
              <a:lnSpc>
                <a:spcPct val="100000"/>
              </a:lnSpc>
              <a:spcBef>
                <a:spcPts val="0"/>
              </a:spcBef>
              <a:spcAft>
                <a:spcPts val="0"/>
              </a:spcAft>
              <a:buClr>
                <a:schemeClr val="lt1"/>
              </a:buClr>
              <a:buSzPct val="25000"/>
              <a:buFont typeface="Arial"/>
              <a:buNone/>
            </a:pPr>
            <a:r>
              <a:rPr lang="en-GB" sz="1600" b="0" i="0" u="none" strike="noStrike" cap="none" dirty="0">
                <a:solidFill>
                  <a:schemeClr val="lt1"/>
                </a:solidFill>
                <a:latin typeface="Arial"/>
                <a:ea typeface="Arial"/>
                <a:cs typeface="Arial"/>
                <a:sym typeface="Arial"/>
              </a:rPr>
              <a:t>2 Core, 2 Specialist, 3 Optional Units.</a:t>
            </a:r>
          </a:p>
          <a:p>
            <a:pPr marL="0" marR="0" lvl="0" indent="0" algn="l" rtl="0">
              <a:lnSpc>
                <a:spcPct val="100000"/>
              </a:lnSpc>
              <a:spcBef>
                <a:spcPts val="0"/>
              </a:spcBef>
              <a:spcAft>
                <a:spcPts val="0"/>
              </a:spcAft>
              <a:buClr>
                <a:schemeClr val="lt1"/>
              </a:buClr>
              <a:buSzPct val="25000"/>
              <a:buFont typeface="Arial"/>
              <a:buNone/>
            </a:pPr>
            <a:endParaRPr sz="1600" b="0" i="0" u="none" strike="noStrike" cap="none" dirty="0">
              <a:solidFill>
                <a:schemeClr val="lt1"/>
              </a:solidFill>
              <a:latin typeface="Arial"/>
              <a:ea typeface="Arial"/>
              <a:cs typeface="Arial"/>
              <a:sym typeface="Arial"/>
            </a:endParaRPr>
          </a:p>
          <a:p>
            <a:pPr marL="285750" marR="0" lvl="0" indent="-285750" algn="l" rtl="0">
              <a:lnSpc>
                <a:spcPct val="100000"/>
              </a:lnSpc>
              <a:spcBef>
                <a:spcPts val="0"/>
              </a:spcBef>
              <a:spcAft>
                <a:spcPts val="0"/>
              </a:spcAft>
              <a:buClr>
                <a:schemeClr val="lt1"/>
              </a:buClr>
              <a:buSzPct val="100000"/>
              <a:buFont typeface="Arial"/>
              <a:buChar char="•"/>
            </a:pPr>
            <a:r>
              <a:rPr lang="en-GB" sz="1600" b="0" i="0" u="none" strike="noStrike" cap="none" dirty="0">
                <a:solidFill>
                  <a:schemeClr val="lt1"/>
                </a:solidFill>
                <a:latin typeface="Arial"/>
                <a:ea typeface="Arial"/>
                <a:cs typeface="Arial"/>
                <a:sym typeface="Arial"/>
              </a:rPr>
              <a:t>Aircraft Flight Control Systems</a:t>
            </a:r>
          </a:p>
          <a:p>
            <a:pPr marL="285750" marR="0" lvl="0" indent="-285750" algn="l" rtl="0">
              <a:lnSpc>
                <a:spcPct val="100000"/>
              </a:lnSpc>
              <a:spcBef>
                <a:spcPts val="0"/>
              </a:spcBef>
              <a:spcAft>
                <a:spcPts val="0"/>
              </a:spcAft>
              <a:buClr>
                <a:schemeClr val="lt1"/>
              </a:buClr>
              <a:buSzPct val="100000"/>
              <a:buFont typeface="Arial"/>
              <a:buChar char="•"/>
            </a:pPr>
            <a:endParaRPr lang="en-GB" sz="1600" b="0" i="0" u="none" strike="noStrike" cap="none" dirty="0">
              <a:solidFill>
                <a:schemeClr val="lt1"/>
              </a:solidFill>
              <a:latin typeface="Arial"/>
              <a:ea typeface="Arial"/>
              <a:cs typeface="Arial"/>
              <a:sym typeface="Arial"/>
            </a:endParaRPr>
          </a:p>
          <a:p>
            <a:pPr marL="285750" marR="0" lvl="0" indent="-285750" algn="l" rtl="0">
              <a:lnSpc>
                <a:spcPct val="100000"/>
              </a:lnSpc>
              <a:spcBef>
                <a:spcPts val="0"/>
              </a:spcBef>
              <a:spcAft>
                <a:spcPts val="0"/>
              </a:spcAft>
              <a:buClr>
                <a:schemeClr val="lt1"/>
              </a:buClr>
              <a:buSzPct val="100000"/>
              <a:buFont typeface="Arial"/>
              <a:buChar char="•"/>
            </a:pPr>
            <a:r>
              <a:rPr lang="en-GB" sz="1600" b="0" i="0" u="none" strike="noStrike" cap="none" dirty="0">
                <a:solidFill>
                  <a:schemeClr val="lt1"/>
                </a:solidFill>
                <a:latin typeface="Arial"/>
                <a:ea typeface="Arial"/>
                <a:cs typeface="Arial"/>
                <a:sym typeface="Arial"/>
              </a:rPr>
              <a:t>Aircraft Propulsion Principles and Technology</a:t>
            </a:r>
          </a:p>
          <a:p>
            <a:pPr marL="285750" marR="0" lvl="0" indent="-285750" algn="l" rtl="0">
              <a:lnSpc>
                <a:spcPct val="100000"/>
              </a:lnSpc>
              <a:spcBef>
                <a:spcPts val="0"/>
              </a:spcBef>
              <a:spcAft>
                <a:spcPts val="0"/>
              </a:spcAft>
              <a:buClr>
                <a:schemeClr val="lt1"/>
              </a:buClr>
              <a:buSzPct val="100000"/>
              <a:buFont typeface="Arial"/>
              <a:buChar char="•"/>
            </a:pPr>
            <a:endParaRPr lang="en-GB" sz="1600" b="0" i="0" u="none" strike="noStrike" cap="none" dirty="0">
              <a:solidFill>
                <a:schemeClr val="lt1"/>
              </a:solidFill>
              <a:latin typeface="Arial"/>
              <a:ea typeface="Arial"/>
              <a:cs typeface="Arial"/>
              <a:sym typeface="Arial"/>
            </a:endParaRPr>
          </a:p>
          <a:p>
            <a:pPr marL="285750" marR="0" lvl="0" indent="-285750" algn="l" rtl="0">
              <a:lnSpc>
                <a:spcPct val="100000"/>
              </a:lnSpc>
              <a:spcBef>
                <a:spcPts val="0"/>
              </a:spcBef>
              <a:spcAft>
                <a:spcPts val="0"/>
              </a:spcAft>
              <a:buClr>
                <a:schemeClr val="lt1"/>
              </a:buClr>
              <a:buSzPct val="100000"/>
              <a:buFont typeface="Arial"/>
              <a:buChar char="•"/>
            </a:pPr>
            <a:r>
              <a:rPr lang="en-GB" sz="1600" b="0" i="0" u="none" strike="noStrike" cap="none" dirty="0">
                <a:solidFill>
                  <a:schemeClr val="lt1"/>
                </a:solidFill>
                <a:latin typeface="Arial"/>
                <a:ea typeface="Arial"/>
                <a:cs typeface="Arial"/>
                <a:sym typeface="Arial"/>
              </a:rPr>
              <a:t>Aircraft Structural Integrity</a:t>
            </a:r>
          </a:p>
          <a:p>
            <a:pPr marL="285750" marR="0" lvl="0" indent="-285750" algn="l" rtl="0">
              <a:lnSpc>
                <a:spcPct val="100000"/>
              </a:lnSpc>
              <a:spcBef>
                <a:spcPts val="0"/>
              </a:spcBef>
              <a:spcAft>
                <a:spcPts val="0"/>
              </a:spcAft>
              <a:buClr>
                <a:schemeClr val="lt1"/>
              </a:buClr>
              <a:buSzPct val="100000"/>
              <a:buFont typeface="Arial"/>
              <a:buChar char="•"/>
            </a:pPr>
            <a:endParaRPr lang="en-GB" sz="1600" b="0" i="0" u="none" strike="noStrike" cap="none" dirty="0">
              <a:solidFill>
                <a:schemeClr val="lt1"/>
              </a:solidFill>
              <a:latin typeface="Arial"/>
              <a:ea typeface="Arial"/>
              <a:cs typeface="Arial"/>
              <a:sym typeface="Arial"/>
            </a:endParaRPr>
          </a:p>
          <a:p>
            <a:pPr marL="285750" marR="0" lvl="0" indent="-285750" algn="l" rtl="0">
              <a:lnSpc>
                <a:spcPct val="100000"/>
              </a:lnSpc>
              <a:spcBef>
                <a:spcPts val="0"/>
              </a:spcBef>
              <a:spcAft>
                <a:spcPts val="0"/>
              </a:spcAft>
              <a:buClr>
                <a:schemeClr val="lt1"/>
              </a:buClr>
              <a:buSzPct val="100000"/>
              <a:buFont typeface="Arial"/>
              <a:buChar char="•"/>
            </a:pPr>
            <a:r>
              <a:rPr lang="en-GB" sz="1600" b="0" i="0" u="none" strike="noStrike" cap="none" dirty="0">
                <a:solidFill>
                  <a:schemeClr val="lt1"/>
                </a:solidFill>
                <a:latin typeface="Arial"/>
                <a:ea typeface="Arial"/>
                <a:cs typeface="Arial"/>
                <a:sym typeface="Arial"/>
              </a:rPr>
              <a:t>Avionic Systems</a:t>
            </a:r>
          </a:p>
          <a:p>
            <a:pPr marL="285750" marR="0" lvl="0" indent="-285750" algn="l" rtl="0">
              <a:lnSpc>
                <a:spcPct val="100000"/>
              </a:lnSpc>
              <a:spcBef>
                <a:spcPts val="0"/>
              </a:spcBef>
              <a:spcAft>
                <a:spcPts val="0"/>
              </a:spcAft>
              <a:buClr>
                <a:schemeClr val="lt1"/>
              </a:buClr>
              <a:buSzPct val="100000"/>
              <a:buFont typeface="Arial"/>
              <a:buChar char="•"/>
            </a:pPr>
            <a:endParaRPr lang="en-GB" sz="1600" b="0" i="0" u="none" strike="noStrike" cap="none" dirty="0">
              <a:solidFill>
                <a:schemeClr val="lt1"/>
              </a:solidFill>
              <a:latin typeface="Arial"/>
              <a:ea typeface="Arial"/>
              <a:cs typeface="Arial"/>
              <a:sym typeface="Arial"/>
            </a:endParaRPr>
          </a:p>
          <a:p>
            <a:pPr marL="285750" marR="0" lvl="0" indent="-285750" algn="l" rtl="0">
              <a:lnSpc>
                <a:spcPct val="100000"/>
              </a:lnSpc>
              <a:spcBef>
                <a:spcPts val="0"/>
              </a:spcBef>
              <a:spcAft>
                <a:spcPts val="0"/>
              </a:spcAft>
              <a:buClr>
                <a:schemeClr val="lt1"/>
              </a:buClr>
              <a:buSzPct val="100000"/>
              <a:buFont typeface="Arial"/>
              <a:buChar char="•"/>
            </a:pPr>
            <a:r>
              <a:rPr lang="en-GB" sz="1600" b="0" i="0" u="none" strike="noStrike" cap="none" dirty="0">
                <a:solidFill>
                  <a:schemeClr val="lt1"/>
                </a:solidFill>
                <a:latin typeface="Arial"/>
                <a:ea typeface="Arial"/>
                <a:cs typeface="Arial"/>
                <a:sym typeface="Arial"/>
              </a:rPr>
              <a:t>Aircraft Gas Turbine Engine Design and Performance</a:t>
            </a:r>
          </a:p>
          <a:p>
            <a:pPr marL="285750" marR="0" lvl="0" indent="-285750" algn="l" rtl="0">
              <a:lnSpc>
                <a:spcPct val="100000"/>
              </a:lnSpc>
              <a:spcBef>
                <a:spcPts val="0"/>
              </a:spcBef>
              <a:spcAft>
                <a:spcPts val="0"/>
              </a:spcAft>
              <a:buClr>
                <a:schemeClr val="lt1"/>
              </a:buClr>
              <a:buSzPct val="100000"/>
              <a:buFont typeface="Arial"/>
              <a:buChar char="•"/>
            </a:pPr>
            <a:endParaRPr lang="en-GB" sz="1600" b="0" i="0" u="none" strike="noStrike" cap="none" dirty="0">
              <a:solidFill>
                <a:schemeClr val="lt1"/>
              </a:solidFill>
              <a:latin typeface="Arial"/>
              <a:ea typeface="Arial"/>
              <a:cs typeface="Arial"/>
              <a:sym typeface="Arial"/>
            </a:endParaRPr>
          </a:p>
          <a:p>
            <a:pPr marL="285750" marR="0" lvl="0" indent="-285750" algn="l" rtl="0">
              <a:lnSpc>
                <a:spcPct val="100000"/>
              </a:lnSpc>
              <a:spcBef>
                <a:spcPts val="0"/>
              </a:spcBef>
              <a:spcAft>
                <a:spcPts val="0"/>
              </a:spcAft>
              <a:buClr>
                <a:schemeClr val="lt1"/>
              </a:buClr>
              <a:buSzPct val="100000"/>
              <a:buFont typeface="Arial"/>
              <a:buChar char="•"/>
            </a:pPr>
            <a:r>
              <a:rPr lang="en-GB" sz="1600" b="0" i="0" u="none" strike="noStrike" cap="none" dirty="0">
                <a:solidFill>
                  <a:schemeClr val="lt1"/>
                </a:solidFill>
                <a:latin typeface="Arial"/>
                <a:ea typeface="Arial"/>
                <a:cs typeface="Arial"/>
                <a:sym typeface="Arial"/>
              </a:rPr>
              <a:t>Advanced Composite Materials for Aerospace Applications</a:t>
            </a:r>
          </a:p>
          <a:p>
            <a:pPr marL="285750" marR="0" lvl="0" indent="-285750" algn="l" rtl="0">
              <a:lnSpc>
                <a:spcPct val="100000"/>
              </a:lnSpc>
              <a:spcBef>
                <a:spcPts val="0"/>
              </a:spcBef>
              <a:spcAft>
                <a:spcPts val="0"/>
              </a:spcAft>
              <a:buClr>
                <a:schemeClr val="lt1"/>
              </a:buClr>
              <a:buSzPct val="100000"/>
              <a:buFont typeface="Arial"/>
              <a:buChar char="•"/>
            </a:pPr>
            <a:endParaRPr lang="en-GB" sz="1600" b="0" i="0" u="none" strike="noStrike" cap="none" dirty="0">
              <a:solidFill>
                <a:schemeClr val="lt1"/>
              </a:solidFill>
              <a:latin typeface="Arial"/>
              <a:ea typeface="Arial"/>
              <a:cs typeface="Arial"/>
              <a:sym typeface="Arial"/>
            </a:endParaRPr>
          </a:p>
          <a:p>
            <a:pPr marL="285750" marR="0" lvl="0" indent="-285750" algn="l" rtl="0">
              <a:lnSpc>
                <a:spcPct val="100000"/>
              </a:lnSpc>
              <a:spcBef>
                <a:spcPts val="0"/>
              </a:spcBef>
              <a:spcAft>
                <a:spcPts val="0"/>
              </a:spcAft>
              <a:buClr>
                <a:schemeClr val="lt1"/>
              </a:buClr>
              <a:buSzPct val="100000"/>
              <a:buFont typeface="Arial"/>
              <a:buChar char="•"/>
            </a:pPr>
            <a:r>
              <a:rPr lang="en-GB" sz="1600" b="0" i="0" u="none" strike="noStrike" cap="none" dirty="0">
                <a:solidFill>
                  <a:schemeClr val="lt1"/>
                </a:solidFill>
                <a:latin typeface="Arial"/>
                <a:ea typeface="Arial"/>
                <a:cs typeface="Arial"/>
                <a:sym typeface="Arial"/>
              </a:rPr>
              <a:t>Advanced Turbine Rotary Wing Mechanical and Flight Systems</a:t>
            </a:r>
          </a:p>
        </p:txBody>
      </p:sp>
      <p:pic>
        <p:nvPicPr>
          <p:cNvPr id="335" name="Shape 335"/>
          <p:cNvPicPr preferRelativeResize="0">
            <a:picLocks noGrp="1"/>
          </p:cNvPicPr>
          <p:nvPr>
            <p:ph type="pic" idx="2"/>
          </p:nvPr>
        </p:nvPicPr>
        <p:blipFill rotWithShape="1">
          <a:blip r:embed="rId3">
            <a:alphaModFix/>
          </a:blip>
          <a:srcRect l="32278" r="29272"/>
          <a:stretch/>
        </p:blipFill>
        <p:spPr>
          <a:xfrm>
            <a:off x="5189516" y="-11875"/>
            <a:ext cx="3954484" cy="6858000"/>
          </a:xfrm>
          <a:prstGeom prst="rect">
            <a:avLst/>
          </a:prstGeom>
          <a:solidFill>
            <a:srgbClr val="BBBBBB"/>
          </a:solidFill>
          <a:ln>
            <a:noFill/>
          </a:ln>
          <a:effectLst>
            <a:outerShdw blurRad="50799" dist="38100" dir="8100000" algn="tr" rotWithShape="0">
              <a:srgbClr val="000000">
                <a:alpha val="40000"/>
              </a:srgbClr>
            </a:outerShdw>
          </a:effectLst>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339"/>
        <p:cNvGrpSpPr/>
        <p:nvPr/>
      </p:nvGrpSpPr>
      <p:grpSpPr>
        <a:xfrm>
          <a:off x="0" y="0"/>
          <a:ext cx="0" cy="0"/>
          <a:chOff x="0" y="0"/>
          <a:chExt cx="0" cy="0"/>
        </a:xfrm>
      </p:grpSpPr>
      <p:sp>
        <p:nvSpPr>
          <p:cNvPr id="340" name="Shape 340"/>
          <p:cNvSpPr txBox="1">
            <a:spLocks noGrp="1"/>
          </p:cNvSpPr>
          <p:nvPr>
            <p:ph type="title"/>
          </p:nvPr>
        </p:nvSpPr>
        <p:spPr>
          <a:xfrm>
            <a:off x="541337" y="417599"/>
            <a:ext cx="5081586" cy="1096874"/>
          </a:xfrm>
          <a:prstGeom prst="rect">
            <a:avLst/>
          </a:prstGeom>
          <a:noFill/>
          <a:ln>
            <a:noFill/>
          </a:ln>
        </p:spPr>
        <p:txBody>
          <a:bodyPr lIns="0" tIns="0" rIns="0" bIns="0" anchor="t" anchorCtr="0">
            <a:noAutofit/>
          </a:bodyPr>
          <a:lstStyle/>
          <a:p>
            <a:pPr marL="0" marR="0" lvl="0" indent="0" algn="l" rtl="0">
              <a:lnSpc>
                <a:spcPct val="117647"/>
              </a:lnSpc>
              <a:spcBef>
                <a:spcPts val="0"/>
              </a:spcBef>
              <a:buClr>
                <a:schemeClr val="dk2"/>
              </a:buClr>
              <a:buSzPct val="25000"/>
              <a:buFont typeface="Times New Roman"/>
              <a:buNone/>
            </a:pPr>
            <a:r>
              <a:rPr lang="en-GB" sz="3400" b="1" i="0" u="none" strike="noStrike" cap="none">
                <a:solidFill>
                  <a:schemeClr val="dk2"/>
                </a:solidFill>
                <a:latin typeface="Times New Roman"/>
                <a:ea typeface="Times New Roman"/>
                <a:cs typeface="Times New Roman"/>
                <a:sym typeface="Times New Roman"/>
              </a:rPr>
              <a:t>Mapping</a:t>
            </a:r>
          </a:p>
        </p:txBody>
      </p:sp>
      <p:sp>
        <p:nvSpPr>
          <p:cNvPr id="341" name="Shape 341"/>
          <p:cNvSpPr txBox="1">
            <a:spLocks noGrp="1"/>
          </p:cNvSpPr>
          <p:nvPr>
            <p:ph type="sldNum" idx="12"/>
          </p:nvPr>
        </p:nvSpPr>
        <p:spPr>
          <a:xfrm>
            <a:off x="8497764" y="6489578"/>
            <a:ext cx="433137" cy="125533"/>
          </a:xfrm>
          <a:prstGeom prst="rect">
            <a:avLst/>
          </a:prstGeom>
          <a:noFill/>
          <a:ln>
            <a:noFill/>
          </a:ln>
        </p:spPr>
        <p:txBody>
          <a:bodyPr lIns="0" tIns="0" rIns="0" bIns="0" anchor="ctr" anchorCtr="0">
            <a:noAutofit/>
          </a:bodyPr>
          <a:lstStyle/>
          <a:p>
            <a:pPr marL="0" marR="0" lvl="0" indent="0" algn="l" rtl="0">
              <a:spcBef>
                <a:spcPts val="0"/>
              </a:spcBef>
              <a:buSzPct val="25000"/>
              <a:buNone/>
            </a:pPr>
            <a:fld id="{00000000-1234-1234-1234-123412341234}" type="slidenum">
              <a:rPr lang="en-GB" sz="800" b="1">
                <a:solidFill>
                  <a:schemeClr val="lt2"/>
                </a:solidFill>
                <a:latin typeface="Arial"/>
                <a:ea typeface="Arial"/>
                <a:cs typeface="Arial"/>
                <a:sym typeface="Arial"/>
              </a:rPr>
              <a:t>27</a:t>
            </a:fld>
            <a:endParaRPr lang="en-GB" sz="800" b="1">
              <a:solidFill>
                <a:schemeClr val="lt2"/>
              </a:solidFill>
              <a:latin typeface="Arial"/>
              <a:ea typeface="Arial"/>
              <a:cs typeface="Arial"/>
              <a:sym typeface="Arial"/>
            </a:endParaRPr>
          </a:p>
        </p:txBody>
      </p:sp>
      <p:pic>
        <p:nvPicPr>
          <p:cNvPr id="342" name="Shape 342"/>
          <p:cNvPicPr preferRelativeResize="0"/>
          <p:nvPr/>
        </p:nvPicPr>
        <p:blipFill rotWithShape="1">
          <a:blip r:embed="rId3">
            <a:alphaModFix/>
          </a:blip>
          <a:srcRect/>
          <a:stretch/>
        </p:blipFill>
        <p:spPr>
          <a:xfrm>
            <a:off x="378352" y="1118242"/>
            <a:ext cx="5979309" cy="5056926"/>
          </a:xfrm>
          <a:prstGeom prst="rect">
            <a:avLst/>
          </a:prstGeom>
          <a:noFill/>
          <a:ln>
            <a:noFill/>
          </a:ln>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346"/>
        <p:cNvGrpSpPr/>
        <p:nvPr/>
      </p:nvGrpSpPr>
      <p:grpSpPr>
        <a:xfrm>
          <a:off x="0" y="0"/>
          <a:ext cx="0" cy="0"/>
          <a:chOff x="0" y="0"/>
          <a:chExt cx="0" cy="0"/>
        </a:xfrm>
      </p:grpSpPr>
      <p:sp>
        <p:nvSpPr>
          <p:cNvPr id="347" name="Shape 347"/>
          <p:cNvSpPr txBox="1">
            <a:spLocks noGrp="1"/>
          </p:cNvSpPr>
          <p:nvPr>
            <p:ph type="title"/>
          </p:nvPr>
        </p:nvSpPr>
        <p:spPr>
          <a:xfrm>
            <a:off x="541337" y="417599"/>
            <a:ext cx="5081586" cy="1096874"/>
          </a:xfrm>
          <a:prstGeom prst="rect">
            <a:avLst/>
          </a:prstGeom>
          <a:noFill/>
          <a:ln>
            <a:noFill/>
          </a:ln>
        </p:spPr>
        <p:txBody>
          <a:bodyPr lIns="0" tIns="0" rIns="0" bIns="0" anchor="t" anchorCtr="0">
            <a:noAutofit/>
          </a:bodyPr>
          <a:lstStyle/>
          <a:p>
            <a:pPr marL="0" marR="0" lvl="0" indent="0" algn="l" rtl="0">
              <a:lnSpc>
                <a:spcPct val="117647"/>
              </a:lnSpc>
              <a:spcBef>
                <a:spcPts val="0"/>
              </a:spcBef>
              <a:buClr>
                <a:schemeClr val="dk2"/>
              </a:buClr>
              <a:buSzPct val="25000"/>
              <a:buFont typeface="Times New Roman"/>
              <a:buNone/>
            </a:pPr>
            <a:r>
              <a:rPr lang="en-GB" sz="3400" b="1" i="0" u="none" strike="noStrike" cap="none">
                <a:solidFill>
                  <a:schemeClr val="dk2"/>
                </a:solidFill>
                <a:latin typeface="Times New Roman"/>
                <a:ea typeface="Times New Roman"/>
                <a:cs typeface="Times New Roman"/>
                <a:sym typeface="Times New Roman"/>
              </a:rPr>
              <a:t>Mapping continued…</a:t>
            </a:r>
          </a:p>
        </p:txBody>
      </p:sp>
      <p:sp>
        <p:nvSpPr>
          <p:cNvPr id="348" name="Shape 348"/>
          <p:cNvSpPr txBox="1">
            <a:spLocks noGrp="1"/>
          </p:cNvSpPr>
          <p:nvPr>
            <p:ph type="sldNum" idx="12"/>
          </p:nvPr>
        </p:nvSpPr>
        <p:spPr>
          <a:xfrm>
            <a:off x="8497764" y="6489578"/>
            <a:ext cx="433137" cy="125533"/>
          </a:xfrm>
          <a:prstGeom prst="rect">
            <a:avLst/>
          </a:prstGeom>
          <a:noFill/>
          <a:ln>
            <a:noFill/>
          </a:ln>
        </p:spPr>
        <p:txBody>
          <a:bodyPr lIns="0" tIns="0" rIns="0" bIns="0" anchor="ctr" anchorCtr="0">
            <a:noAutofit/>
          </a:bodyPr>
          <a:lstStyle/>
          <a:p>
            <a:pPr marL="0" marR="0" lvl="0" indent="0" algn="l" rtl="0">
              <a:spcBef>
                <a:spcPts val="0"/>
              </a:spcBef>
              <a:buSzPct val="25000"/>
              <a:buNone/>
            </a:pPr>
            <a:fld id="{00000000-1234-1234-1234-123412341234}" type="slidenum">
              <a:rPr lang="en-GB" sz="800" b="1">
                <a:solidFill>
                  <a:schemeClr val="lt2"/>
                </a:solidFill>
                <a:latin typeface="Arial"/>
                <a:ea typeface="Arial"/>
                <a:cs typeface="Arial"/>
                <a:sym typeface="Arial"/>
              </a:rPr>
              <a:t>28</a:t>
            </a:fld>
            <a:endParaRPr lang="en-GB" sz="800" b="1">
              <a:solidFill>
                <a:schemeClr val="lt2"/>
              </a:solidFill>
              <a:latin typeface="Arial"/>
              <a:ea typeface="Arial"/>
              <a:cs typeface="Arial"/>
              <a:sym typeface="Arial"/>
            </a:endParaRPr>
          </a:p>
        </p:txBody>
      </p:sp>
      <p:pic>
        <p:nvPicPr>
          <p:cNvPr id="349" name="Shape 349"/>
          <p:cNvPicPr preferRelativeResize="0"/>
          <p:nvPr/>
        </p:nvPicPr>
        <p:blipFill rotWithShape="1">
          <a:blip r:embed="rId3">
            <a:alphaModFix/>
          </a:blip>
          <a:srcRect/>
          <a:stretch/>
        </p:blipFill>
        <p:spPr>
          <a:xfrm>
            <a:off x="541337" y="1048186"/>
            <a:ext cx="5988589" cy="5233863"/>
          </a:xfrm>
          <a:prstGeom prst="rect">
            <a:avLst/>
          </a:prstGeom>
          <a:noFill/>
          <a:ln>
            <a:noFill/>
          </a:ln>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1336" y="417599"/>
            <a:ext cx="7956427" cy="783404"/>
          </a:xfrm>
        </p:spPr>
        <p:txBody>
          <a:bodyPr/>
          <a:lstStyle/>
          <a:p>
            <a:r>
              <a:rPr lang="en-GB" dirty="0">
                <a:solidFill>
                  <a:schemeClr val="lt2"/>
                </a:solidFill>
              </a:rPr>
              <a:t>For your consideration</a:t>
            </a:r>
            <a:endParaRPr lang="en-GB" dirty="0"/>
          </a:p>
        </p:txBody>
      </p:sp>
      <p:sp>
        <p:nvSpPr>
          <p:cNvPr id="3" name="Text Placeholder 2"/>
          <p:cNvSpPr>
            <a:spLocks noGrp="1"/>
          </p:cNvSpPr>
          <p:nvPr>
            <p:ph type="body" idx="1"/>
          </p:nvPr>
        </p:nvSpPr>
        <p:spPr>
          <a:xfrm>
            <a:off x="286603" y="1514901"/>
            <a:ext cx="8644298" cy="4844956"/>
          </a:xfrm>
        </p:spPr>
        <p:txBody>
          <a:bodyPr/>
          <a:lstStyle/>
          <a:p>
            <a:pPr marL="285750" lvl="0" indent="-292100">
              <a:lnSpc>
                <a:spcPct val="100000"/>
              </a:lnSpc>
              <a:buClr>
                <a:schemeClr val="dk1"/>
              </a:buClr>
              <a:buSzPct val="100000"/>
              <a:buFont typeface="Arial"/>
              <a:buChar char="•"/>
            </a:pPr>
            <a:r>
              <a:rPr lang="en-GB" dirty="0">
                <a:solidFill>
                  <a:schemeClr val="dk1"/>
                </a:solidFill>
              </a:rPr>
              <a:t>Identify new curriculum offer to meet localised needs. Which pathways and structure?</a:t>
            </a:r>
          </a:p>
          <a:p>
            <a:pPr marL="285750" lvl="0" indent="-292100">
              <a:lnSpc>
                <a:spcPct val="100000"/>
              </a:lnSpc>
              <a:buClr>
                <a:schemeClr val="dk1"/>
              </a:buClr>
              <a:buSzPct val="100000"/>
              <a:buFont typeface="Arial"/>
              <a:buChar char="•"/>
            </a:pPr>
            <a:endParaRPr lang="en-GB" dirty="0">
              <a:solidFill>
                <a:schemeClr val="dk1"/>
              </a:solidFill>
            </a:endParaRPr>
          </a:p>
          <a:p>
            <a:pPr marL="285750" lvl="0" indent="-292100">
              <a:lnSpc>
                <a:spcPct val="100000"/>
              </a:lnSpc>
              <a:buClr>
                <a:schemeClr val="dk1"/>
              </a:buClr>
              <a:buSzPct val="100000"/>
              <a:buFont typeface="Arial"/>
              <a:buChar char="•"/>
            </a:pPr>
            <a:r>
              <a:rPr lang="en-GB" dirty="0">
                <a:solidFill>
                  <a:schemeClr val="dk1"/>
                </a:solidFill>
              </a:rPr>
              <a:t>Ensure new offer is logged with UCAS and arrange transfer of existing applications.</a:t>
            </a:r>
          </a:p>
          <a:p>
            <a:pPr marL="285750" lvl="0" indent="-292100">
              <a:lnSpc>
                <a:spcPct val="100000"/>
              </a:lnSpc>
              <a:buClr>
                <a:schemeClr val="dk1"/>
              </a:buClr>
              <a:buSzPct val="100000"/>
              <a:buFont typeface="Arial"/>
              <a:buChar char="•"/>
            </a:pPr>
            <a:endParaRPr lang="en-GB" dirty="0">
              <a:solidFill>
                <a:schemeClr val="dk1"/>
              </a:solidFill>
            </a:endParaRPr>
          </a:p>
          <a:p>
            <a:pPr marL="285750" lvl="0" indent="-292100">
              <a:lnSpc>
                <a:spcPct val="100000"/>
              </a:lnSpc>
              <a:buClr>
                <a:schemeClr val="dk1"/>
              </a:buClr>
              <a:buSzPct val="100000"/>
              <a:buFont typeface="Arial"/>
              <a:buChar char="•"/>
            </a:pPr>
            <a:r>
              <a:rPr lang="en-GB" dirty="0">
                <a:solidFill>
                  <a:schemeClr val="dk1"/>
                </a:solidFill>
              </a:rPr>
              <a:t>Communicate changes to existing applicants in the process if you have made significant changes to curriculum offer.</a:t>
            </a:r>
          </a:p>
          <a:p>
            <a:pPr marL="285750" lvl="0" indent="-292100">
              <a:lnSpc>
                <a:spcPct val="100000"/>
              </a:lnSpc>
              <a:buClr>
                <a:schemeClr val="dk1"/>
              </a:buClr>
              <a:buSzPct val="100000"/>
              <a:buFont typeface="Arial"/>
              <a:buChar char="•"/>
            </a:pPr>
            <a:endParaRPr lang="en-GB" dirty="0">
              <a:solidFill>
                <a:schemeClr val="dk1"/>
              </a:solidFill>
            </a:endParaRPr>
          </a:p>
          <a:p>
            <a:pPr marL="285750" lvl="0" indent="-292100">
              <a:lnSpc>
                <a:spcPct val="100000"/>
              </a:lnSpc>
              <a:buClr>
                <a:schemeClr val="dk1"/>
              </a:buClr>
              <a:buSzPct val="100000"/>
              <a:buFont typeface="Arial"/>
              <a:buChar char="•"/>
            </a:pPr>
            <a:r>
              <a:rPr lang="en-GB" dirty="0">
                <a:solidFill>
                  <a:schemeClr val="dk1"/>
                </a:solidFill>
              </a:rPr>
              <a:t>Update marketing promotional material e.g. website information, online prospectus </a:t>
            </a:r>
            <a:r>
              <a:rPr lang="en-GB" dirty="0" err="1">
                <a:solidFill>
                  <a:schemeClr val="dk1"/>
                </a:solidFill>
              </a:rPr>
              <a:t>etc</a:t>
            </a:r>
            <a:endParaRPr lang="en-GB" dirty="0">
              <a:solidFill>
                <a:schemeClr val="dk1"/>
              </a:solidFill>
            </a:endParaRPr>
          </a:p>
          <a:p>
            <a:pPr marL="285750" lvl="0" indent="-292100">
              <a:lnSpc>
                <a:spcPct val="100000"/>
              </a:lnSpc>
              <a:buClr>
                <a:schemeClr val="dk1"/>
              </a:buClr>
              <a:buSzPct val="100000"/>
              <a:buFont typeface="Arial"/>
              <a:buChar char="•"/>
            </a:pPr>
            <a:endParaRPr lang="en-GB" dirty="0">
              <a:solidFill>
                <a:schemeClr val="dk1"/>
              </a:solidFill>
            </a:endParaRPr>
          </a:p>
          <a:p>
            <a:pPr marL="285750" lvl="0" indent="-292100">
              <a:lnSpc>
                <a:spcPct val="100000"/>
              </a:lnSpc>
              <a:buClr>
                <a:schemeClr val="dk1"/>
              </a:buClr>
              <a:buSzPct val="100000"/>
              <a:buFont typeface="Arial"/>
              <a:buChar char="•"/>
            </a:pPr>
            <a:r>
              <a:rPr lang="en-GB" dirty="0">
                <a:solidFill>
                  <a:schemeClr val="dk1"/>
                </a:solidFill>
              </a:rPr>
              <a:t>Disseminate information to teaching teams. Arrange planning sessions.</a:t>
            </a:r>
          </a:p>
          <a:p>
            <a:pPr marL="285750" lvl="0" indent="-292100">
              <a:lnSpc>
                <a:spcPct val="100000"/>
              </a:lnSpc>
              <a:buClr>
                <a:schemeClr val="dk1"/>
              </a:buClr>
              <a:buSzPct val="100000"/>
              <a:buFont typeface="Arial"/>
              <a:buChar char="•"/>
            </a:pPr>
            <a:endParaRPr lang="en-GB" dirty="0">
              <a:solidFill>
                <a:schemeClr val="dk1"/>
              </a:solidFill>
            </a:endParaRPr>
          </a:p>
          <a:p>
            <a:pPr marL="285750" lvl="0" indent="-292100">
              <a:lnSpc>
                <a:spcPct val="100000"/>
              </a:lnSpc>
              <a:buClr>
                <a:schemeClr val="dk1"/>
              </a:buClr>
              <a:buSzPct val="100000"/>
              <a:buFont typeface="Arial"/>
              <a:buChar char="•"/>
            </a:pPr>
            <a:r>
              <a:rPr lang="en-GB" dirty="0">
                <a:solidFill>
                  <a:schemeClr val="dk1"/>
                </a:solidFill>
              </a:rPr>
              <a:t>Consider timetabling and resourcing of running parallel units for both cohorts in year one and two.</a:t>
            </a:r>
          </a:p>
          <a:p>
            <a:pPr marL="285750" lvl="0" indent="-292100">
              <a:lnSpc>
                <a:spcPct val="100000"/>
              </a:lnSpc>
              <a:buClr>
                <a:schemeClr val="dk1"/>
              </a:buClr>
              <a:buSzPct val="100000"/>
              <a:buFont typeface="Arial"/>
              <a:buChar char="•"/>
            </a:pPr>
            <a:endParaRPr lang="en-GB" dirty="0">
              <a:solidFill>
                <a:schemeClr val="dk1"/>
              </a:solidFill>
            </a:endParaRPr>
          </a:p>
          <a:p>
            <a:pPr marL="285750" lvl="0" indent="-292100">
              <a:lnSpc>
                <a:spcPct val="100000"/>
              </a:lnSpc>
              <a:buClr>
                <a:schemeClr val="dk1"/>
              </a:buClr>
              <a:buSzPct val="100000"/>
              <a:buFont typeface="Arial"/>
              <a:buChar char="•"/>
            </a:pPr>
            <a:r>
              <a:rPr lang="en-GB" dirty="0">
                <a:solidFill>
                  <a:schemeClr val="dk1"/>
                </a:solidFill>
              </a:rPr>
              <a:t>Communicate transition arrangements, if necessary, to existing cohorts.</a:t>
            </a:r>
          </a:p>
          <a:p>
            <a:pPr marL="285750" lvl="0" indent="-292100">
              <a:lnSpc>
                <a:spcPct val="100000"/>
              </a:lnSpc>
              <a:buClr>
                <a:schemeClr val="dk1"/>
              </a:buClr>
              <a:buSzPct val="100000"/>
              <a:buFont typeface="Arial"/>
              <a:buChar char="•"/>
            </a:pPr>
            <a:endParaRPr lang="en-GB" dirty="0">
              <a:solidFill>
                <a:schemeClr val="dk1"/>
              </a:solidFill>
            </a:endParaRPr>
          </a:p>
          <a:p>
            <a:pPr marL="285750" lvl="0" indent="-292100">
              <a:lnSpc>
                <a:spcPct val="100000"/>
              </a:lnSpc>
              <a:buClr>
                <a:schemeClr val="dk1"/>
              </a:buClr>
              <a:buSzPct val="100000"/>
              <a:buFont typeface="Arial"/>
              <a:buChar char="•"/>
            </a:pPr>
            <a:r>
              <a:rPr lang="en-GB" dirty="0">
                <a:solidFill>
                  <a:schemeClr val="dk1"/>
                </a:solidFill>
              </a:rPr>
              <a:t>Devise an academic operational calendar for 2017/18 for quality assurance processing.</a:t>
            </a:r>
          </a:p>
          <a:p>
            <a:pPr marL="285750" lvl="0" indent="-292100">
              <a:lnSpc>
                <a:spcPct val="100000"/>
              </a:lnSpc>
              <a:buClr>
                <a:schemeClr val="dk1"/>
              </a:buClr>
              <a:buSzPct val="100000"/>
              <a:buFont typeface="Arial"/>
              <a:buChar char="•"/>
            </a:pPr>
            <a:endParaRPr lang="en-GB" dirty="0">
              <a:solidFill>
                <a:schemeClr val="dk1"/>
              </a:solidFill>
            </a:endParaRPr>
          </a:p>
          <a:p>
            <a:pPr marL="285750" lvl="0" indent="-292100">
              <a:lnSpc>
                <a:spcPct val="100000"/>
              </a:lnSpc>
              <a:buClr>
                <a:schemeClr val="dk1"/>
              </a:buClr>
              <a:buSzPct val="100000"/>
              <a:buFont typeface="Arial"/>
              <a:buChar char="•"/>
            </a:pPr>
            <a:r>
              <a:rPr lang="en-GB" dirty="0">
                <a:solidFill>
                  <a:schemeClr val="dk1"/>
                </a:solidFill>
              </a:rPr>
              <a:t>Amend student handbook for 2017/18.</a:t>
            </a:r>
          </a:p>
          <a:p>
            <a:pPr marL="285750" lvl="0" indent="-285750">
              <a:lnSpc>
                <a:spcPct val="100000"/>
              </a:lnSpc>
              <a:buClr>
                <a:schemeClr val="dk1"/>
              </a:buClr>
              <a:buSzPct val="93750"/>
            </a:pPr>
            <a:endParaRPr lang="en-GB" dirty="0">
              <a:solidFill>
                <a:schemeClr val="dk1"/>
              </a:solidFill>
            </a:endParaRPr>
          </a:p>
          <a:p>
            <a:pPr lvl="0">
              <a:lnSpc>
                <a:spcPct val="100000"/>
              </a:lnSpc>
              <a:buClr>
                <a:schemeClr val="dk1"/>
              </a:buClr>
              <a:buSzPct val="25000"/>
            </a:pPr>
            <a:endParaRPr lang="en-GB" dirty="0">
              <a:solidFill>
                <a:schemeClr val="dk1"/>
              </a:solidFill>
            </a:endParaRPr>
          </a:p>
          <a:p>
            <a:endParaRPr lang="en-GB" dirty="0"/>
          </a:p>
        </p:txBody>
      </p:sp>
      <p:sp>
        <p:nvSpPr>
          <p:cNvPr id="4" name="Slide Number Placeholder 3"/>
          <p:cNvSpPr>
            <a:spLocks noGrp="1"/>
          </p:cNvSpPr>
          <p:nvPr>
            <p:ph type="sldNum" idx="12"/>
          </p:nvPr>
        </p:nvSpPr>
        <p:spPr/>
        <p:txBody>
          <a:bodyPr/>
          <a:lstStyle/>
          <a:p>
            <a:pPr marL="0" marR="0" lvl="0" indent="0" algn="l" rtl="0">
              <a:spcBef>
                <a:spcPts val="0"/>
              </a:spcBef>
              <a:buSzPct val="25000"/>
              <a:buNone/>
            </a:pPr>
            <a:fld id="{00000000-1234-1234-1234-123412341234}" type="slidenum">
              <a:rPr lang="en-GB" sz="800" b="1" i="0" u="none" strike="noStrike" cap="none" smtClean="0">
                <a:solidFill>
                  <a:schemeClr val="lt2"/>
                </a:solidFill>
                <a:latin typeface="Arial"/>
                <a:ea typeface="Arial"/>
                <a:cs typeface="Arial"/>
                <a:sym typeface="Arial"/>
              </a:rPr>
              <a:t>29</a:t>
            </a:fld>
            <a:endParaRPr lang="en-GB" sz="800" b="1" i="0" u="none" strike="noStrike" cap="none">
              <a:solidFill>
                <a:schemeClr val="lt2"/>
              </a:solidFill>
              <a:latin typeface="Arial"/>
              <a:ea typeface="Arial"/>
              <a:cs typeface="Arial"/>
              <a:sym typeface="Arial"/>
            </a:endParaRPr>
          </a:p>
        </p:txBody>
      </p:sp>
    </p:spTree>
    <p:extLst>
      <p:ext uri="{BB962C8B-B14F-4D97-AF65-F5344CB8AC3E}">
        <p14:creationId xmlns:p14="http://schemas.microsoft.com/office/powerpoint/2010/main" val="309372601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1336" y="417600"/>
            <a:ext cx="7688263" cy="1119100"/>
          </a:xfrm>
        </p:spPr>
        <p:txBody>
          <a:bodyPr/>
          <a:lstStyle/>
          <a:p>
            <a:r>
              <a:rPr lang="en-GB" dirty="0"/>
              <a:t>What do the new courses look like?</a:t>
            </a:r>
            <a:endParaRPr lang="en-US" dirty="0"/>
          </a:p>
        </p:txBody>
      </p:sp>
      <p:sp>
        <p:nvSpPr>
          <p:cNvPr id="5" name="TextBox 4"/>
          <p:cNvSpPr txBox="1"/>
          <p:nvPr/>
        </p:nvSpPr>
        <p:spPr>
          <a:xfrm>
            <a:off x="3076994" y="1264616"/>
            <a:ext cx="2306374" cy="1530401"/>
          </a:xfrm>
          <a:prstGeom prst="rect">
            <a:avLst/>
          </a:prstGeom>
          <a:solidFill>
            <a:srgbClr val="005A70"/>
          </a:solidFill>
        </p:spPr>
        <p:txBody>
          <a:bodyPr wrap="square" lIns="72000" tIns="72000" rIns="72000" bIns="72000" rtlCol="0">
            <a:spAutoFit/>
          </a:bodyPr>
          <a:lstStyle/>
          <a:p>
            <a:pPr marL="0" lvl="1" algn="ctr">
              <a:lnSpc>
                <a:spcPts val="1300"/>
              </a:lnSpc>
              <a:spcAft>
                <a:spcPts val="600"/>
              </a:spcAft>
              <a:buClr>
                <a:srgbClr val="FFFFFF"/>
              </a:buClr>
            </a:pPr>
            <a:endParaRPr lang="en-GB" sz="1600" b="1" dirty="0">
              <a:solidFill>
                <a:srgbClr val="FFFFFF"/>
              </a:solidFill>
            </a:endParaRPr>
          </a:p>
          <a:p>
            <a:pPr marL="0" lvl="1" algn="ctr">
              <a:lnSpc>
                <a:spcPts val="1300"/>
              </a:lnSpc>
              <a:spcAft>
                <a:spcPts val="600"/>
              </a:spcAft>
              <a:buClr>
                <a:srgbClr val="FFFFFF"/>
              </a:buClr>
            </a:pPr>
            <a:r>
              <a:rPr lang="en-GB" sz="1600" b="1" dirty="0">
                <a:solidFill>
                  <a:srgbClr val="FFFFFF"/>
                </a:solidFill>
              </a:rPr>
              <a:t>2 personal skills units</a:t>
            </a:r>
          </a:p>
          <a:p>
            <a:pPr marL="0" lvl="1">
              <a:lnSpc>
                <a:spcPts val="1300"/>
              </a:lnSpc>
              <a:spcAft>
                <a:spcPts val="600"/>
              </a:spcAft>
              <a:buClr>
                <a:srgbClr val="FFFFFF"/>
              </a:buClr>
            </a:pPr>
            <a:endParaRPr lang="en-GB" sz="1200" dirty="0">
              <a:solidFill>
                <a:srgbClr val="FFFFFF"/>
              </a:solidFill>
            </a:endParaRPr>
          </a:p>
          <a:p>
            <a:pPr marL="171450" lvl="1" indent="-171450">
              <a:lnSpc>
                <a:spcPts val="1300"/>
              </a:lnSpc>
              <a:spcAft>
                <a:spcPts val="600"/>
              </a:spcAft>
              <a:buClr>
                <a:srgbClr val="FFFFFF"/>
              </a:buClr>
              <a:buFont typeface="Arial" panose="020B0604020202020204" pitchFamily="34" charset="0"/>
              <a:buChar char="•"/>
            </a:pPr>
            <a:r>
              <a:rPr lang="en-GB" sz="1400" dirty="0">
                <a:solidFill>
                  <a:srgbClr val="FFFFFF"/>
                </a:solidFill>
              </a:rPr>
              <a:t>Internally assessed</a:t>
            </a:r>
          </a:p>
          <a:p>
            <a:pPr marL="171450" lvl="1" indent="-171450">
              <a:lnSpc>
                <a:spcPts val="1300"/>
              </a:lnSpc>
              <a:spcAft>
                <a:spcPts val="600"/>
              </a:spcAft>
              <a:buClr>
                <a:srgbClr val="FFFFFF"/>
              </a:buClr>
              <a:buFont typeface="Arial" panose="020B0604020202020204" pitchFamily="34" charset="0"/>
              <a:buChar char="•"/>
            </a:pPr>
            <a:r>
              <a:rPr lang="en-GB" sz="1400" dirty="0">
                <a:solidFill>
                  <a:srgbClr val="FFFFFF"/>
                </a:solidFill>
              </a:rPr>
              <a:t>60 GLH in total</a:t>
            </a:r>
          </a:p>
          <a:p>
            <a:pPr marL="141288" lvl="1" indent="-141288">
              <a:lnSpc>
                <a:spcPts val="1300"/>
              </a:lnSpc>
              <a:spcAft>
                <a:spcPts val="600"/>
              </a:spcAft>
              <a:buClr>
                <a:schemeClr val="bg2"/>
              </a:buClr>
              <a:buFont typeface="Arial" panose="020B0604020202020204" pitchFamily="34" charset="0"/>
              <a:buChar char="‒"/>
            </a:pPr>
            <a:endParaRPr lang="en-GB" sz="1400" dirty="0">
              <a:solidFill>
                <a:srgbClr val="FFFFFF"/>
              </a:solidFill>
            </a:endParaRPr>
          </a:p>
        </p:txBody>
      </p:sp>
      <p:sp>
        <p:nvSpPr>
          <p:cNvPr id="18" name="Rectangle 17"/>
          <p:cNvSpPr/>
          <p:nvPr/>
        </p:nvSpPr>
        <p:spPr>
          <a:xfrm>
            <a:off x="583928" y="3646986"/>
            <a:ext cx="1847849" cy="1654681"/>
          </a:xfrm>
          <a:prstGeom prst="rect">
            <a:avLst/>
          </a:prstGeom>
          <a:solidFill>
            <a:srgbClr val="003057"/>
          </a:solidFill>
          <a:ln w="3175">
            <a:noFill/>
          </a:ln>
        </p:spPr>
        <p:style>
          <a:lnRef idx="2">
            <a:schemeClr val="accent1">
              <a:shade val="50000"/>
            </a:schemeClr>
          </a:lnRef>
          <a:fillRef idx="1">
            <a:schemeClr val="accent1"/>
          </a:fillRef>
          <a:effectRef idx="0">
            <a:schemeClr val="accent1"/>
          </a:effectRef>
          <a:fontRef idx="minor">
            <a:schemeClr val="lt1"/>
          </a:fontRef>
        </p:style>
        <p:txBody>
          <a:bodyPr lIns="108000" tIns="0" rIns="180000" bIns="108000" rtlCol="0" anchor="b" anchorCtr="0"/>
          <a:lstStyle/>
          <a:p>
            <a:pPr algn="ctr"/>
            <a:r>
              <a:rPr lang="en-GB" sz="1200" b="1" dirty="0">
                <a:solidFill>
                  <a:srgbClr val="FFFFFF"/>
                </a:solidFill>
              </a:rPr>
              <a:t>360 GLH</a:t>
            </a:r>
          </a:p>
          <a:p>
            <a:pPr algn="ctr"/>
            <a:endParaRPr lang="en-US" sz="1200" b="1" dirty="0">
              <a:solidFill>
                <a:srgbClr val="FFFFFF"/>
              </a:solidFill>
            </a:endParaRPr>
          </a:p>
        </p:txBody>
      </p:sp>
      <p:sp>
        <p:nvSpPr>
          <p:cNvPr id="20" name="TextBox 19"/>
          <p:cNvSpPr txBox="1"/>
          <p:nvPr/>
        </p:nvSpPr>
        <p:spPr>
          <a:xfrm>
            <a:off x="583928" y="1461883"/>
            <a:ext cx="1838325" cy="1292662"/>
          </a:xfrm>
          <a:prstGeom prst="rect">
            <a:avLst/>
          </a:prstGeom>
          <a:solidFill>
            <a:schemeClr val="accent2"/>
          </a:solidFill>
          <a:ln>
            <a:solidFill>
              <a:srgbClr val="3399B5"/>
            </a:solidFill>
          </a:ln>
        </p:spPr>
        <p:txBody>
          <a:bodyPr wrap="square" lIns="0" tIns="0" rIns="0" bIns="0" rtlCol="0">
            <a:spAutoFit/>
          </a:bodyPr>
          <a:lstStyle/>
          <a:p>
            <a:pPr algn="ctr"/>
            <a:endParaRPr lang="en-GB" sz="2400" b="1" dirty="0">
              <a:solidFill>
                <a:srgbClr val="FFFFFF"/>
              </a:solidFill>
            </a:endParaRPr>
          </a:p>
          <a:p>
            <a:pPr algn="ctr"/>
            <a:r>
              <a:rPr lang="en-GB" sz="2400" b="1" dirty="0">
                <a:solidFill>
                  <a:srgbClr val="FFFFFF"/>
                </a:solidFill>
              </a:rPr>
              <a:t>Certificate</a:t>
            </a:r>
          </a:p>
          <a:p>
            <a:pPr algn="ctr"/>
            <a:br>
              <a:rPr lang="en-GB" sz="1200" b="1" dirty="0">
                <a:solidFill>
                  <a:srgbClr val="FFFFFF"/>
                </a:solidFill>
              </a:rPr>
            </a:br>
            <a:r>
              <a:rPr lang="en-GB" sz="1200" b="1" dirty="0">
                <a:solidFill>
                  <a:srgbClr val="FFFFFF"/>
                </a:solidFill>
              </a:rPr>
              <a:t>180 GLH</a:t>
            </a:r>
          </a:p>
          <a:p>
            <a:pPr algn="ctr"/>
            <a:endParaRPr lang="en-US" sz="1200" b="1" dirty="0">
              <a:solidFill>
                <a:srgbClr val="FFFFFF"/>
              </a:solidFill>
            </a:endParaRPr>
          </a:p>
        </p:txBody>
      </p:sp>
      <p:sp>
        <p:nvSpPr>
          <p:cNvPr id="22" name="TextBox 21"/>
          <p:cNvSpPr txBox="1"/>
          <p:nvPr/>
        </p:nvSpPr>
        <p:spPr>
          <a:xfrm>
            <a:off x="896353" y="4146717"/>
            <a:ext cx="1213474" cy="369332"/>
          </a:xfrm>
          <a:prstGeom prst="rect">
            <a:avLst/>
          </a:prstGeom>
          <a:noFill/>
        </p:spPr>
        <p:txBody>
          <a:bodyPr wrap="none" lIns="0" tIns="0" rIns="0" bIns="0" rtlCol="0">
            <a:spAutoFit/>
          </a:bodyPr>
          <a:lstStyle/>
          <a:p>
            <a:pPr algn="ctr"/>
            <a:r>
              <a:rPr lang="en-GB" sz="2400" b="1" dirty="0">
                <a:solidFill>
                  <a:srgbClr val="FFFFFF"/>
                </a:solidFill>
              </a:rPr>
              <a:t>Diploma</a:t>
            </a:r>
            <a:endParaRPr lang="en-US" sz="2400" b="1" dirty="0">
              <a:solidFill>
                <a:srgbClr val="FFFFFF"/>
              </a:solidFill>
            </a:endParaRPr>
          </a:p>
        </p:txBody>
      </p:sp>
      <p:sp>
        <p:nvSpPr>
          <p:cNvPr id="27" name="Text Placeholder 7"/>
          <p:cNvSpPr txBox="1">
            <a:spLocks/>
          </p:cNvSpPr>
          <p:nvPr/>
        </p:nvSpPr>
        <p:spPr>
          <a:xfrm>
            <a:off x="6293644" y="6494370"/>
            <a:ext cx="2135978" cy="116681"/>
          </a:xfrm>
          <a:prstGeom prst="rect">
            <a:avLst/>
          </a:prstGeom>
        </p:spPr>
        <p:txBody>
          <a:bodyPr lIns="0" tIns="0" rIns="0" bIns="0" anchor="b" anchorCtr="0"/>
          <a:lstStyle>
            <a:lvl1pPr marL="0" indent="0" algn="r" defTabSz="914400" rtl="0" eaLnBrk="1" latinLnBrk="0" hangingPunct="1">
              <a:lnSpc>
                <a:spcPct val="100000"/>
              </a:lnSpc>
              <a:spcBef>
                <a:spcPts val="0"/>
              </a:spcBef>
              <a:spcAft>
                <a:spcPts val="0"/>
              </a:spcAft>
              <a:buFont typeface="Arial" pitchFamily="34" charset="0"/>
              <a:buNone/>
              <a:defRPr sz="700" b="1" i="0" kern="1200" spc="20" baseline="0">
                <a:solidFill>
                  <a:schemeClr val="tx2"/>
                </a:solidFill>
                <a:latin typeface="+mn-lt"/>
                <a:ea typeface="Lato Medium" panose="020F0502020204030203" pitchFamily="34" charset="0"/>
                <a:cs typeface="Lato Medium" panose="020F0502020204030203" pitchFamily="34" charset="0"/>
              </a:defRPr>
            </a:lvl1pPr>
            <a:lvl2pPr marL="0" indent="0" algn="l" defTabSz="914400" rtl="0" eaLnBrk="1" latinLnBrk="0" hangingPunct="1">
              <a:lnSpc>
                <a:spcPts val="1300"/>
              </a:lnSpc>
              <a:spcBef>
                <a:spcPts val="0"/>
              </a:spcBef>
              <a:spcAft>
                <a:spcPts val="850"/>
              </a:spcAft>
              <a:buClr>
                <a:schemeClr val="tx1"/>
              </a:buClr>
              <a:buFont typeface="+mj-lt"/>
              <a:buNone/>
              <a:defRPr sz="1200" kern="1200" spc="20" baseline="0">
                <a:solidFill>
                  <a:schemeClr val="bg2"/>
                </a:solidFill>
                <a:latin typeface="+mn-lt"/>
                <a:ea typeface="+mn-ea"/>
                <a:cs typeface="+mn-cs"/>
              </a:defRPr>
            </a:lvl2pPr>
            <a:lvl3pPr marL="144463" indent="-104775" algn="l" defTabSz="914400" rtl="0" eaLnBrk="1" latinLnBrk="0" hangingPunct="1">
              <a:lnSpc>
                <a:spcPts val="1300"/>
              </a:lnSpc>
              <a:spcBef>
                <a:spcPts val="0"/>
              </a:spcBef>
              <a:spcAft>
                <a:spcPts val="850"/>
              </a:spcAft>
              <a:buClr>
                <a:schemeClr val="tx1"/>
              </a:buClr>
              <a:buFont typeface="Arial" pitchFamily="34" charset="0"/>
              <a:buChar char="̶"/>
              <a:defRPr sz="1200" kern="1200" spc="20" baseline="0">
                <a:solidFill>
                  <a:schemeClr val="bg2"/>
                </a:solidFill>
                <a:latin typeface="+mn-lt"/>
                <a:ea typeface="+mn-ea"/>
                <a:cs typeface="+mn-cs"/>
              </a:defRPr>
            </a:lvl3pPr>
            <a:lvl4pPr marL="781050" indent="0" algn="l" defTabSz="914400" rtl="0" eaLnBrk="1" latinLnBrk="0" hangingPunct="1">
              <a:lnSpc>
                <a:spcPts val="1500"/>
              </a:lnSpc>
              <a:spcBef>
                <a:spcPts val="0"/>
              </a:spcBef>
              <a:spcAft>
                <a:spcPts val="850"/>
              </a:spcAft>
              <a:buClr>
                <a:schemeClr val="tx1"/>
              </a:buClr>
              <a:buFont typeface="Arial" pitchFamily="34" charset="0"/>
              <a:buNone/>
              <a:defRPr sz="1200" kern="1200">
                <a:solidFill>
                  <a:schemeClr val="bg2"/>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endParaRPr lang="en-US" spc="0" dirty="0">
              <a:solidFill>
                <a:schemeClr val="bg2"/>
              </a:solidFill>
            </a:endParaRPr>
          </a:p>
        </p:txBody>
      </p:sp>
      <p:sp>
        <p:nvSpPr>
          <p:cNvPr id="28" name="TextBox 27"/>
          <p:cNvSpPr txBox="1"/>
          <p:nvPr/>
        </p:nvSpPr>
        <p:spPr>
          <a:xfrm>
            <a:off x="6141494" y="1273408"/>
            <a:ext cx="2088105" cy="1453457"/>
          </a:xfrm>
          <a:prstGeom prst="rect">
            <a:avLst/>
          </a:prstGeom>
          <a:solidFill>
            <a:schemeClr val="tx2"/>
          </a:solidFill>
        </p:spPr>
        <p:txBody>
          <a:bodyPr wrap="square" lIns="72000" tIns="72000" rIns="72000" bIns="72000" rtlCol="0">
            <a:spAutoFit/>
          </a:bodyPr>
          <a:lstStyle/>
          <a:p>
            <a:pPr marL="0" lvl="1" algn="ctr">
              <a:lnSpc>
                <a:spcPts val="1300"/>
              </a:lnSpc>
              <a:spcAft>
                <a:spcPts val="600"/>
              </a:spcAft>
              <a:buClr>
                <a:schemeClr val="bg2"/>
              </a:buClr>
            </a:pPr>
            <a:endParaRPr lang="en-GB" sz="1400" b="1" dirty="0">
              <a:solidFill>
                <a:srgbClr val="FFFFFF"/>
              </a:solidFill>
            </a:endParaRPr>
          </a:p>
          <a:p>
            <a:pPr marL="0" lvl="1" algn="ctr">
              <a:lnSpc>
                <a:spcPts val="1300"/>
              </a:lnSpc>
              <a:spcAft>
                <a:spcPts val="600"/>
              </a:spcAft>
              <a:buClr>
                <a:schemeClr val="bg2"/>
              </a:buClr>
            </a:pPr>
            <a:r>
              <a:rPr lang="en-GB" sz="1600" b="1" dirty="0">
                <a:solidFill>
                  <a:srgbClr val="FFFFFF"/>
                </a:solidFill>
              </a:rPr>
              <a:t>3 sector units</a:t>
            </a:r>
            <a:br>
              <a:rPr lang="en-GB" sz="1600" b="1" dirty="0">
                <a:solidFill>
                  <a:srgbClr val="FFFFFF"/>
                </a:solidFill>
              </a:rPr>
            </a:br>
            <a:endParaRPr lang="en-GB" sz="1600" b="1" dirty="0">
              <a:solidFill>
                <a:srgbClr val="FFFFFF"/>
              </a:solidFill>
            </a:endParaRPr>
          </a:p>
          <a:p>
            <a:pPr marL="285750" lvl="1" indent="-285750">
              <a:lnSpc>
                <a:spcPts val="1300"/>
              </a:lnSpc>
              <a:spcAft>
                <a:spcPts val="600"/>
              </a:spcAft>
              <a:buFont typeface="Arial" panose="020B0604020202020204" pitchFamily="34" charset="0"/>
              <a:buChar char="•"/>
            </a:pPr>
            <a:r>
              <a:rPr lang="en-GB" sz="1400" dirty="0">
                <a:solidFill>
                  <a:srgbClr val="FFFFFF"/>
                </a:solidFill>
              </a:rPr>
              <a:t>Internally assessed</a:t>
            </a:r>
          </a:p>
          <a:p>
            <a:pPr marL="285750" lvl="1" indent="-285750">
              <a:lnSpc>
                <a:spcPts val="1300"/>
              </a:lnSpc>
              <a:spcAft>
                <a:spcPts val="600"/>
              </a:spcAft>
              <a:buFont typeface="Arial" panose="020B0604020202020204" pitchFamily="34" charset="0"/>
              <a:buChar char="•"/>
            </a:pPr>
            <a:r>
              <a:rPr lang="en-GB" sz="1400" dirty="0">
                <a:solidFill>
                  <a:srgbClr val="FFFFFF"/>
                </a:solidFill>
              </a:rPr>
              <a:t>120 GLH in total</a:t>
            </a:r>
          </a:p>
          <a:p>
            <a:pPr marL="141288" lvl="1" indent="-141288">
              <a:lnSpc>
                <a:spcPts val="1300"/>
              </a:lnSpc>
              <a:spcAft>
                <a:spcPts val="600"/>
              </a:spcAft>
              <a:buClr>
                <a:schemeClr val="bg2"/>
              </a:buClr>
              <a:buFont typeface="Arial" panose="020B0604020202020204" pitchFamily="34" charset="0"/>
              <a:buChar char="‒"/>
            </a:pPr>
            <a:endParaRPr lang="en-GB" sz="1400" dirty="0">
              <a:solidFill>
                <a:srgbClr val="FFFFFF"/>
              </a:solidFill>
            </a:endParaRPr>
          </a:p>
        </p:txBody>
      </p:sp>
      <p:sp>
        <p:nvSpPr>
          <p:cNvPr id="29" name="TextBox 28"/>
          <p:cNvSpPr txBox="1"/>
          <p:nvPr/>
        </p:nvSpPr>
        <p:spPr>
          <a:xfrm>
            <a:off x="3076993" y="3708472"/>
            <a:ext cx="2306375" cy="1697113"/>
          </a:xfrm>
          <a:prstGeom prst="rect">
            <a:avLst/>
          </a:prstGeom>
          <a:solidFill>
            <a:srgbClr val="3399B5"/>
          </a:solidFill>
        </p:spPr>
        <p:txBody>
          <a:bodyPr wrap="square" lIns="72000" tIns="72000" rIns="72000" bIns="72000" rtlCol="0">
            <a:spAutoFit/>
          </a:bodyPr>
          <a:lstStyle/>
          <a:p>
            <a:pPr marL="0" lvl="1" algn="ctr">
              <a:lnSpc>
                <a:spcPts val="1300"/>
              </a:lnSpc>
              <a:spcAft>
                <a:spcPts val="600"/>
              </a:spcAft>
              <a:buClr>
                <a:srgbClr val="FFFFFF"/>
              </a:buClr>
            </a:pPr>
            <a:endParaRPr lang="en-GB" sz="1400" b="1" dirty="0">
              <a:solidFill>
                <a:srgbClr val="FFFFFF"/>
              </a:solidFill>
            </a:endParaRPr>
          </a:p>
          <a:p>
            <a:pPr marL="0" lvl="1" algn="ctr">
              <a:lnSpc>
                <a:spcPts val="1300"/>
              </a:lnSpc>
              <a:spcAft>
                <a:spcPts val="600"/>
              </a:spcAft>
              <a:buClr>
                <a:srgbClr val="FFFFFF"/>
              </a:buClr>
            </a:pPr>
            <a:r>
              <a:rPr lang="en-GB" sz="1600" b="1" dirty="0">
                <a:solidFill>
                  <a:srgbClr val="FFFFFF"/>
                </a:solidFill>
              </a:rPr>
              <a:t>4 personal skills units</a:t>
            </a:r>
            <a:br>
              <a:rPr lang="en-GB" sz="1600" b="1" dirty="0">
                <a:solidFill>
                  <a:srgbClr val="FFFFFF"/>
                </a:solidFill>
              </a:rPr>
            </a:br>
            <a:endParaRPr lang="en-GB" sz="1600" b="1" dirty="0">
              <a:solidFill>
                <a:srgbClr val="FFFFFF"/>
              </a:solidFill>
            </a:endParaRPr>
          </a:p>
          <a:p>
            <a:pPr marL="171450" lvl="1" indent="-171450">
              <a:lnSpc>
                <a:spcPts val="1300"/>
              </a:lnSpc>
              <a:spcAft>
                <a:spcPts val="600"/>
              </a:spcAft>
              <a:buClr>
                <a:srgbClr val="FFFFFF"/>
              </a:buClr>
              <a:buFont typeface="Arial" panose="020B0604020202020204" pitchFamily="34" charset="0"/>
              <a:buChar char="•"/>
            </a:pPr>
            <a:r>
              <a:rPr lang="en-GB" sz="1400" dirty="0">
                <a:solidFill>
                  <a:srgbClr val="FFFFFF"/>
                </a:solidFill>
              </a:rPr>
              <a:t>Internally assessed</a:t>
            </a:r>
          </a:p>
          <a:p>
            <a:pPr marL="171450" lvl="1" indent="-171450">
              <a:lnSpc>
                <a:spcPts val="1300"/>
              </a:lnSpc>
              <a:spcAft>
                <a:spcPts val="600"/>
              </a:spcAft>
              <a:buClr>
                <a:srgbClr val="FFFFFF"/>
              </a:buClr>
              <a:buFont typeface="Arial" panose="020B0604020202020204" pitchFamily="34" charset="0"/>
              <a:buChar char="•"/>
            </a:pPr>
            <a:r>
              <a:rPr lang="en-GB" sz="1400" dirty="0">
                <a:solidFill>
                  <a:srgbClr val="FFFFFF"/>
                </a:solidFill>
              </a:rPr>
              <a:t>One synoptic unit</a:t>
            </a:r>
          </a:p>
          <a:p>
            <a:pPr marL="171450" lvl="1" indent="-171450">
              <a:lnSpc>
                <a:spcPts val="1300"/>
              </a:lnSpc>
              <a:spcAft>
                <a:spcPts val="600"/>
              </a:spcAft>
              <a:buClr>
                <a:srgbClr val="FFFFFF"/>
              </a:buClr>
              <a:buFont typeface="Arial" panose="020B0604020202020204" pitchFamily="34" charset="0"/>
              <a:buChar char="•"/>
            </a:pPr>
            <a:r>
              <a:rPr lang="en-GB" sz="1400" dirty="0">
                <a:solidFill>
                  <a:srgbClr val="FFFFFF"/>
                </a:solidFill>
              </a:rPr>
              <a:t>120 GLH in total</a:t>
            </a:r>
          </a:p>
          <a:p>
            <a:pPr marL="141288" lvl="1" indent="-141288">
              <a:lnSpc>
                <a:spcPts val="1300"/>
              </a:lnSpc>
              <a:spcAft>
                <a:spcPts val="600"/>
              </a:spcAft>
              <a:buClr>
                <a:schemeClr val="bg2"/>
              </a:buClr>
              <a:buFont typeface="Arial" panose="020B0604020202020204" pitchFamily="34" charset="0"/>
              <a:buChar char="‒"/>
            </a:pPr>
            <a:endParaRPr lang="en-GB" sz="1400" dirty="0">
              <a:solidFill>
                <a:srgbClr val="FFFFFF"/>
              </a:solidFill>
            </a:endParaRPr>
          </a:p>
        </p:txBody>
      </p:sp>
      <p:sp>
        <p:nvSpPr>
          <p:cNvPr id="30" name="TextBox 29"/>
          <p:cNvSpPr txBox="1"/>
          <p:nvPr/>
        </p:nvSpPr>
        <p:spPr>
          <a:xfrm>
            <a:off x="6141494" y="3708472"/>
            <a:ext cx="2088105" cy="1774057"/>
          </a:xfrm>
          <a:prstGeom prst="rect">
            <a:avLst/>
          </a:prstGeom>
          <a:solidFill>
            <a:srgbClr val="D4EAE4"/>
          </a:solidFill>
        </p:spPr>
        <p:txBody>
          <a:bodyPr wrap="square" lIns="72000" tIns="72000" rIns="72000" bIns="72000" rtlCol="0">
            <a:spAutoFit/>
          </a:bodyPr>
          <a:lstStyle/>
          <a:p>
            <a:pPr marL="0" lvl="1" algn="ctr">
              <a:lnSpc>
                <a:spcPts val="1300"/>
              </a:lnSpc>
              <a:spcAft>
                <a:spcPts val="600"/>
              </a:spcAft>
              <a:buClr>
                <a:schemeClr val="bg2"/>
              </a:buClr>
            </a:pPr>
            <a:endParaRPr lang="en-GB" sz="1600" b="1" dirty="0">
              <a:solidFill>
                <a:srgbClr val="000000"/>
              </a:solidFill>
            </a:endParaRPr>
          </a:p>
          <a:p>
            <a:pPr marL="0" lvl="1" algn="ctr">
              <a:lnSpc>
                <a:spcPts val="1300"/>
              </a:lnSpc>
              <a:spcAft>
                <a:spcPts val="600"/>
              </a:spcAft>
              <a:buClr>
                <a:schemeClr val="bg2"/>
              </a:buClr>
            </a:pPr>
            <a:r>
              <a:rPr lang="en-GB" sz="1600" b="1" dirty="0">
                <a:solidFill>
                  <a:srgbClr val="000000"/>
                </a:solidFill>
              </a:rPr>
              <a:t>6 sector units</a:t>
            </a:r>
          </a:p>
          <a:p>
            <a:pPr marL="0" lvl="1" algn="ctr">
              <a:lnSpc>
                <a:spcPts val="1300"/>
              </a:lnSpc>
              <a:spcAft>
                <a:spcPts val="600"/>
              </a:spcAft>
              <a:buClr>
                <a:schemeClr val="bg2"/>
              </a:buClr>
            </a:pPr>
            <a:endParaRPr lang="en-GB" sz="1600" b="1" dirty="0">
              <a:solidFill>
                <a:srgbClr val="000000"/>
              </a:solidFill>
            </a:endParaRPr>
          </a:p>
          <a:p>
            <a:pPr marL="171450" lvl="1" indent="-171450">
              <a:lnSpc>
                <a:spcPts val="1300"/>
              </a:lnSpc>
              <a:spcAft>
                <a:spcPts val="600"/>
              </a:spcAft>
              <a:buClr>
                <a:schemeClr val="bg2"/>
              </a:buClr>
              <a:buFont typeface="Arial" panose="020B0604020202020204" pitchFamily="34" charset="0"/>
              <a:buChar char="•"/>
            </a:pPr>
            <a:r>
              <a:rPr lang="en-GB" sz="1400" dirty="0">
                <a:solidFill>
                  <a:srgbClr val="000000"/>
                </a:solidFill>
              </a:rPr>
              <a:t>Internally assessed</a:t>
            </a:r>
          </a:p>
          <a:p>
            <a:pPr marL="171450" lvl="1" indent="-171450">
              <a:lnSpc>
                <a:spcPts val="1300"/>
              </a:lnSpc>
              <a:spcAft>
                <a:spcPts val="600"/>
              </a:spcAft>
              <a:buClr>
                <a:schemeClr val="bg2"/>
              </a:buClr>
              <a:buFont typeface="Arial" panose="020B0604020202020204" pitchFamily="34" charset="0"/>
              <a:buChar char="•"/>
            </a:pPr>
            <a:r>
              <a:rPr lang="en-GB" sz="1400" dirty="0">
                <a:solidFill>
                  <a:srgbClr val="000000"/>
                </a:solidFill>
              </a:rPr>
              <a:t>240 GLH in total</a:t>
            </a:r>
          </a:p>
          <a:p>
            <a:pPr marL="0" lvl="1">
              <a:lnSpc>
                <a:spcPts val="1300"/>
              </a:lnSpc>
              <a:spcAft>
                <a:spcPts val="600"/>
              </a:spcAft>
              <a:buClr>
                <a:schemeClr val="bg2"/>
              </a:buClr>
            </a:pPr>
            <a:endParaRPr lang="en-GB" sz="1400" dirty="0">
              <a:solidFill>
                <a:srgbClr val="000000"/>
              </a:solidFill>
            </a:endParaRPr>
          </a:p>
          <a:p>
            <a:pPr marL="0" lvl="1">
              <a:lnSpc>
                <a:spcPts val="1300"/>
              </a:lnSpc>
              <a:spcAft>
                <a:spcPts val="600"/>
              </a:spcAft>
              <a:buClr>
                <a:schemeClr val="bg2"/>
              </a:buClr>
            </a:pPr>
            <a:endParaRPr lang="en-GB" sz="1400" dirty="0">
              <a:solidFill>
                <a:srgbClr val="000000"/>
              </a:solidFill>
            </a:endParaRPr>
          </a:p>
        </p:txBody>
      </p:sp>
      <p:cxnSp>
        <p:nvCxnSpPr>
          <p:cNvPr id="13" name="Straight Connector 12"/>
          <p:cNvCxnSpPr/>
          <p:nvPr/>
        </p:nvCxnSpPr>
        <p:spPr>
          <a:xfrm>
            <a:off x="530309" y="3395834"/>
            <a:ext cx="8072778" cy="0"/>
          </a:xfrm>
          <a:prstGeom prst="line">
            <a:avLst/>
          </a:prstGeom>
          <a:ln w="3175">
            <a:solidFill>
              <a:srgbClr val="000000"/>
            </a:solidFill>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2595077" y="1891657"/>
            <a:ext cx="309093" cy="492443"/>
          </a:xfrm>
          <a:prstGeom prst="rect">
            <a:avLst/>
          </a:prstGeom>
          <a:noFill/>
        </p:spPr>
        <p:txBody>
          <a:bodyPr wrap="square" lIns="0" tIns="0" rIns="0" bIns="0" rtlCol="0">
            <a:spAutoFit/>
          </a:bodyPr>
          <a:lstStyle/>
          <a:p>
            <a:r>
              <a:rPr lang="en-GB" sz="3200" dirty="0">
                <a:solidFill>
                  <a:schemeClr val="accent2"/>
                </a:solidFill>
              </a:rPr>
              <a:t>=</a:t>
            </a:r>
          </a:p>
        </p:txBody>
      </p:sp>
      <p:sp>
        <p:nvSpPr>
          <p:cNvPr id="17" name="TextBox 16"/>
          <p:cNvSpPr txBox="1"/>
          <p:nvPr/>
        </p:nvSpPr>
        <p:spPr>
          <a:xfrm>
            <a:off x="5652769" y="1886391"/>
            <a:ext cx="309093" cy="492443"/>
          </a:xfrm>
          <a:prstGeom prst="rect">
            <a:avLst/>
          </a:prstGeom>
          <a:noFill/>
        </p:spPr>
        <p:txBody>
          <a:bodyPr wrap="square" lIns="0" tIns="0" rIns="0" bIns="0" rtlCol="0">
            <a:spAutoFit/>
          </a:bodyPr>
          <a:lstStyle/>
          <a:p>
            <a:r>
              <a:rPr lang="en-GB" sz="3200" dirty="0">
                <a:solidFill>
                  <a:schemeClr val="accent2"/>
                </a:solidFill>
              </a:rPr>
              <a:t>+</a:t>
            </a:r>
          </a:p>
        </p:txBody>
      </p:sp>
      <p:sp>
        <p:nvSpPr>
          <p:cNvPr id="19" name="TextBox 18"/>
          <p:cNvSpPr txBox="1"/>
          <p:nvPr/>
        </p:nvSpPr>
        <p:spPr>
          <a:xfrm>
            <a:off x="2592929" y="4310737"/>
            <a:ext cx="309093" cy="492443"/>
          </a:xfrm>
          <a:prstGeom prst="rect">
            <a:avLst/>
          </a:prstGeom>
          <a:noFill/>
        </p:spPr>
        <p:txBody>
          <a:bodyPr wrap="square" lIns="0" tIns="0" rIns="0" bIns="0" rtlCol="0">
            <a:spAutoFit/>
          </a:bodyPr>
          <a:lstStyle/>
          <a:p>
            <a:r>
              <a:rPr lang="en-GB" sz="3200" dirty="0">
                <a:solidFill>
                  <a:srgbClr val="003057"/>
                </a:solidFill>
              </a:rPr>
              <a:t>=</a:t>
            </a:r>
          </a:p>
        </p:txBody>
      </p:sp>
      <p:sp>
        <p:nvSpPr>
          <p:cNvPr id="21" name="TextBox 20"/>
          <p:cNvSpPr txBox="1"/>
          <p:nvPr/>
        </p:nvSpPr>
        <p:spPr>
          <a:xfrm>
            <a:off x="5650621" y="4305471"/>
            <a:ext cx="309093" cy="492443"/>
          </a:xfrm>
          <a:prstGeom prst="rect">
            <a:avLst/>
          </a:prstGeom>
          <a:noFill/>
        </p:spPr>
        <p:txBody>
          <a:bodyPr wrap="square" lIns="0" tIns="0" rIns="0" bIns="0" rtlCol="0">
            <a:spAutoFit/>
          </a:bodyPr>
          <a:lstStyle/>
          <a:p>
            <a:r>
              <a:rPr lang="en-GB" sz="3200" dirty="0">
                <a:solidFill>
                  <a:srgbClr val="003057"/>
                </a:solidFill>
              </a:rPr>
              <a:t>+</a:t>
            </a:r>
          </a:p>
        </p:txBody>
      </p:sp>
      <p:sp>
        <p:nvSpPr>
          <p:cNvPr id="23" name="Slide Number Placeholder 5"/>
          <p:cNvSpPr>
            <a:spLocks noGrp="1"/>
          </p:cNvSpPr>
          <p:nvPr>
            <p:ph type="sldNum" sz="quarter" idx="4294967295"/>
          </p:nvPr>
        </p:nvSpPr>
        <p:spPr>
          <a:xfrm>
            <a:off x="8497765" y="6489578"/>
            <a:ext cx="433138" cy="125534"/>
          </a:xfrm>
          <a:prstGeom prst="rect">
            <a:avLst/>
          </a:prstGeom>
        </p:spPr>
        <p:txBody>
          <a:bodyPr vert="horz" lIns="0" tIns="0" rIns="0" bIns="0" rtlCol="0" anchor="ctr" anchorCtr="0"/>
          <a:lstStyle>
            <a:lvl1pPr algn="l">
              <a:defRPr sz="800" b="1">
                <a:solidFill>
                  <a:schemeClr val="bg2"/>
                </a:solidFill>
                <a:latin typeface="+mn-lt"/>
                <a:ea typeface="Lato Light" panose="020F0502020204030203" pitchFamily="34" charset="0"/>
                <a:cs typeface="Lato Light" panose="020F0502020204030203" pitchFamily="34" charset="0"/>
              </a:defRPr>
            </a:lvl1pPr>
          </a:lstStyle>
          <a:p>
            <a:fld id="{DDBE135E-2566-4748-853C-8A3B78F0FB00}" type="slidenum">
              <a:rPr lang="en-GB" smtClean="0"/>
              <a:pPr/>
              <a:t>3</a:t>
            </a:fld>
            <a:endParaRPr lang="en-GB" dirty="0"/>
          </a:p>
        </p:txBody>
      </p:sp>
    </p:spTree>
    <p:extLst>
      <p:ext uri="{BB962C8B-B14F-4D97-AF65-F5344CB8AC3E}">
        <p14:creationId xmlns:p14="http://schemas.microsoft.com/office/powerpoint/2010/main" val="7076486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362"/>
        <p:cNvGrpSpPr/>
        <p:nvPr/>
      </p:nvGrpSpPr>
      <p:grpSpPr>
        <a:xfrm>
          <a:off x="0" y="0"/>
          <a:ext cx="0" cy="0"/>
          <a:chOff x="0" y="0"/>
          <a:chExt cx="0" cy="0"/>
        </a:xfrm>
      </p:grpSpPr>
      <p:cxnSp>
        <p:nvCxnSpPr>
          <p:cNvPr id="363" name="Shape 363"/>
          <p:cNvCxnSpPr/>
          <p:nvPr/>
        </p:nvCxnSpPr>
        <p:spPr>
          <a:xfrm>
            <a:off x="8465042" y="6504780"/>
            <a:ext cx="0" cy="86399"/>
          </a:xfrm>
          <a:prstGeom prst="straightConnector1">
            <a:avLst/>
          </a:prstGeom>
          <a:noFill/>
          <a:ln w="9525" cap="flat" cmpd="sng">
            <a:solidFill>
              <a:schemeClr val="lt2"/>
            </a:solidFill>
            <a:prstDash val="solid"/>
            <a:round/>
            <a:headEnd type="none" w="med" len="med"/>
            <a:tailEnd type="none" w="med" len="med"/>
          </a:ln>
        </p:spPr>
      </p:cxnSp>
      <p:sp>
        <p:nvSpPr>
          <p:cNvPr id="364" name="Shape 364"/>
          <p:cNvSpPr txBox="1"/>
          <p:nvPr/>
        </p:nvSpPr>
        <p:spPr>
          <a:xfrm>
            <a:off x="8497764" y="6489578"/>
            <a:ext cx="433137" cy="125533"/>
          </a:xfrm>
          <a:prstGeom prst="rect">
            <a:avLst/>
          </a:prstGeom>
          <a:noFill/>
          <a:ln>
            <a:noFill/>
          </a:ln>
        </p:spPr>
        <p:txBody>
          <a:bodyPr lIns="0" tIns="0" rIns="0" bIns="0" anchor="ctr" anchorCtr="0">
            <a:noAutofit/>
          </a:bodyPr>
          <a:lstStyle/>
          <a:p>
            <a:pPr marL="0" marR="0" lvl="0" indent="0" algn="l" rtl="0">
              <a:spcBef>
                <a:spcPts val="0"/>
              </a:spcBef>
              <a:buSzPct val="25000"/>
              <a:buNone/>
            </a:pPr>
            <a:fld id="{00000000-1234-1234-1234-123412341234}" type="slidenum">
              <a:rPr lang="en-GB" sz="800" b="1">
                <a:solidFill>
                  <a:schemeClr val="lt2"/>
                </a:solidFill>
                <a:latin typeface="Arial"/>
                <a:ea typeface="Arial"/>
                <a:cs typeface="Arial"/>
                <a:sym typeface="Arial"/>
              </a:rPr>
              <a:t>30</a:t>
            </a:fld>
            <a:endParaRPr lang="en-GB" sz="800" b="1">
              <a:solidFill>
                <a:schemeClr val="lt2"/>
              </a:solidFill>
              <a:latin typeface="Arial"/>
              <a:ea typeface="Arial"/>
              <a:cs typeface="Arial"/>
              <a:sym typeface="Arial"/>
            </a:endParaRPr>
          </a:p>
        </p:txBody>
      </p:sp>
      <p:sp>
        <p:nvSpPr>
          <p:cNvPr id="365" name="Shape 365"/>
          <p:cNvSpPr txBox="1"/>
          <p:nvPr/>
        </p:nvSpPr>
        <p:spPr>
          <a:xfrm>
            <a:off x="6293644" y="6494369"/>
            <a:ext cx="2135978" cy="116680"/>
          </a:xfrm>
          <a:prstGeom prst="rect">
            <a:avLst/>
          </a:prstGeom>
          <a:noFill/>
          <a:ln>
            <a:noFill/>
          </a:ln>
        </p:spPr>
        <p:txBody>
          <a:bodyPr lIns="0" tIns="0" rIns="0" bIns="0" anchor="b" anchorCtr="0">
            <a:noAutofit/>
          </a:bodyPr>
          <a:lstStyle/>
          <a:p>
            <a:pPr marL="0" marR="0" lvl="0" indent="0" algn="r" rtl="0">
              <a:lnSpc>
                <a:spcPct val="100000"/>
              </a:lnSpc>
              <a:spcBef>
                <a:spcPts val="0"/>
              </a:spcBef>
              <a:spcAft>
                <a:spcPts val="0"/>
              </a:spcAft>
              <a:buClr>
                <a:schemeClr val="lt2"/>
              </a:buClr>
              <a:buSzPct val="25000"/>
              <a:buFont typeface="Arial"/>
              <a:buNone/>
            </a:pPr>
            <a:r>
              <a:rPr lang="en-GB" sz="700" b="1" i="0">
                <a:solidFill>
                  <a:schemeClr val="lt2"/>
                </a:solidFill>
                <a:latin typeface="Arial"/>
                <a:ea typeface="Arial"/>
                <a:cs typeface="Arial"/>
                <a:sym typeface="Arial"/>
              </a:rPr>
              <a:t>Presentation Title Arial Bold 7 pt</a:t>
            </a:r>
          </a:p>
        </p:txBody>
      </p:sp>
      <p:sp>
        <p:nvSpPr>
          <p:cNvPr id="366" name="Shape 366"/>
          <p:cNvSpPr txBox="1"/>
          <p:nvPr/>
        </p:nvSpPr>
        <p:spPr>
          <a:xfrm>
            <a:off x="558139" y="201882"/>
            <a:ext cx="8217724" cy="515432"/>
          </a:xfrm>
          <a:prstGeom prst="rect">
            <a:avLst/>
          </a:prstGeom>
          <a:noFill/>
          <a:ln>
            <a:noFill/>
          </a:ln>
        </p:spPr>
        <p:txBody>
          <a:bodyPr lIns="0" tIns="0" rIns="0" bIns="0" anchor="b" anchorCtr="0">
            <a:noAutofit/>
          </a:bodyPr>
          <a:lstStyle/>
          <a:p>
            <a:pPr marL="0" marR="0" lvl="0" indent="0" algn="ctr" rtl="0">
              <a:lnSpc>
                <a:spcPct val="105882"/>
              </a:lnSpc>
              <a:spcBef>
                <a:spcPts val="0"/>
              </a:spcBef>
              <a:buClr>
                <a:schemeClr val="dk2"/>
              </a:buClr>
              <a:buSzPct val="25000"/>
              <a:buFont typeface="Times New Roman"/>
              <a:buNone/>
            </a:pPr>
            <a:r>
              <a:rPr lang="en-GB" sz="3400" b="1" i="0" dirty="0">
                <a:solidFill>
                  <a:schemeClr val="dk2"/>
                </a:solidFill>
                <a:latin typeface="Times New Roman"/>
                <a:ea typeface="Times New Roman"/>
                <a:cs typeface="Times New Roman"/>
                <a:sym typeface="Times New Roman"/>
              </a:rPr>
              <a:t>Local contacts &amp; support</a:t>
            </a:r>
          </a:p>
        </p:txBody>
      </p:sp>
      <p:sp>
        <p:nvSpPr>
          <p:cNvPr id="367" name="Shape 367"/>
          <p:cNvSpPr/>
          <p:nvPr/>
        </p:nvSpPr>
        <p:spPr>
          <a:xfrm>
            <a:off x="1570565" y="717314"/>
            <a:ext cx="7073661" cy="4485736"/>
          </a:xfrm>
          <a:prstGeom prst="rect">
            <a:avLst/>
          </a:prstGeom>
          <a:noFill/>
          <a:ln>
            <a:noFill/>
          </a:ln>
        </p:spPr>
        <p:txBody>
          <a:bodyPr lIns="91425" tIns="45700" rIns="91425" bIns="45700" anchor="t" anchorCtr="0">
            <a:noAutofit/>
          </a:bodyPr>
          <a:lstStyle/>
          <a:p>
            <a:pPr lvl="0">
              <a:buClr>
                <a:schemeClr val="dk1"/>
              </a:buClr>
              <a:buSzPct val="25000"/>
            </a:pPr>
            <a:r>
              <a:rPr lang="en-GB" sz="2400" b="1" dirty="0">
                <a:solidFill>
                  <a:schemeClr val="tx2"/>
                </a:solidFill>
                <a:latin typeface="Calibri" panose="020F0502020204030204" pitchFamily="34" charset="0"/>
                <a:sym typeface="Calibri"/>
              </a:rPr>
              <a:t>Curriculum Development Manager</a:t>
            </a:r>
          </a:p>
          <a:p>
            <a:pPr>
              <a:buSzPct val="25000"/>
            </a:pPr>
            <a:r>
              <a:rPr lang="en-GB" sz="2400" b="1" dirty="0">
                <a:latin typeface="Calibri" panose="020F0502020204030204" pitchFamily="34" charset="0"/>
                <a:ea typeface="Verdana"/>
                <a:cs typeface="Verdana"/>
                <a:sym typeface="Verdana"/>
                <a:hlinkClick r:id="rId3"/>
              </a:rPr>
              <a:t>bridget.stait@pearson.com</a:t>
            </a:r>
            <a:r>
              <a:rPr lang="en-GB" sz="2400" b="1" dirty="0">
                <a:latin typeface="Calibri" panose="020F0502020204030204" pitchFamily="34" charset="0"/>
                <a:ea typeface="Verdana"/>
                <a:cs typeface="Verdana"/>
                <a:sym typeface="Verdana"/>
              </a:rPr>
              <a:t> </a:t>
            </a:r>
          </a:p>
          <a:p>
            <a:pPr>
              <a:buSzPct val="25000"/>
            </a:pPr>
            <a:endParaRPr lang="en-GB" sz="2400" b="1" dirty="0">
              <a:latin typeface="Calibri" panose="020F0502020204030204" pitchFamily="34" charset="0"/>
              <a:ea typeface="Verdana"/>
              <a:cs typeface="Verdana"/>
              <a:sym typeface="Verdana"/>
            </a:endParaRPr>
          </a:p>
          <a:p>
            <a:pPr lvl="0">
              <a:spcBef>
                <a:spcPts val="640"/>
              </a:spcBef>
              <a:buClr>
                <a:schemeClr val="dk1"/>
              </a:buClr>
              <a:buSzPct val="25000"/>
            </a:pPr>
            <a:r>
              <a:rPr lang="en-GB" sz="2400" b="1" dirty="0">
                <a:solidFill>
                  <a:schemeClr val="tx2"/>
                </a:solidFill>
                <a:latin typeface="Calibri" panose="020F0502020204030204" pitchFamily="34" charset="0"/>
              </a:rPr>
              <a:t>Sue Smith- </a:t>
            </a:r>
            <a:r>
              <a:rPr lang="en-GB" sz="2400" b="1" dirty="0">
                <a:solidFill>
                  <a:schemeClr val="tx2"/>
                </a:solidFill>
                <a:latin typeface="Calibri" panose="020F0502020204030204" pitchFamily="34" charset="0"/>
                <a:sym typeface="Calibri"/>
              </a:rPr>
              <a:t>Vocational Quality Advisor</a:t>
            </a:r>
          </a:p>
          <a:p>
            <a:pPr lvl="0">
              <a:spcBef>
                <a:spcPts val="640"/>
              </a:spcBef>
              <a:buClr>
                <a:schemeClr val="dk1"/>
              </a:buClr>
              <a:buSzPct val="25000"/>
            </a:pPr>
            <a:r>
              <a:rPr lang="en-GB" sz="2400" b="1" dirty="0">
                <a:solidFill>
                  <a:schemeClr val="tx2"/>
                </a:solidFill>
                <a:latin typeface="Calibri" panose="020F0502020204030204" pitchFamily="34" charset="0"/>
                <a:sym typeface="Calibri"/>
              </a:rPr>
              <a:t>Helen </a:t>
            </a:r>
            <a:r>
              <a:rPr lang="en-GB" sz="2400" b="1" dirty="0" err="1">
                <a:solidFill>
                  <a:schemeClr val="tx2"/>
                </a:solidFill>
                <a:latin typeface="Calibri" panose="020F0502020204030204" pitchFamily="34" charset="0"/>
                <a:sym typeface="Calibri"/>
              </a:rPr>
              <a:t>Elshaw</a:t>
            </a:r>
            <a:r>
              <a:rPr lang="en-GB" sz="2400" b="1" dirty="0">
                <a:solidFill>
                  <a:schemeClr val="tx2"/>
                </a:solidFill>
                <a:latin typeface="Calibri" panose="020F0502020204030204" pitchFamily="34" charset="0"/>
                <a:sym typeface="Calibri"/>
              </a:rPr>
              <a:t> </a:t>
            </a:r>
            <a:r>
              <a:rPr lang="en-GB" sz="2400" dirty="0">
                <a:solidFill>
                  <a:schemeClr val="tx2"/>
                </a:solidFill>
                <a:latin typeface="Calibri" panose="020F0502020204030204" pitchFamily="34" charset="0"/>
                <a:sym typeface="Calibri"/>
              </a:rPr>
              <a:t>for Gloucestershire</a:t>
            </a:r>
          </a:p>
          <a:p>
            <a:pPr lvl="0">
              <a:spcBef>
                <a:spcPts val="640"/>
              </a:spcBef>
              <a:buClr>
                <a:schemeClr val="dk1"/>
              </a:buClr>
              <a:buSzPct val="25000"/>
            </a:pPr>
            <a:r>
              <a:rPr lang="en-GB" sz="2400" b="1" u="sng" dirty="0">
                <a:solidFill>
                  <a:schemeClr val="hlink"/>
                </a:solidFill>
                <a:latin typeface="Calibri" panose="020F0502020204030204" pitchFamily="34" charset="0"/>
                <a:sym typeface="Calibri"/>
                <a:hlinkClick r:id="rId4"/>
              </a:rPr>
              <a:t>qualitynominees@pearson.com</a:t>
            </a:r>
            <a:r>
              <a:rPr lang="en-GB" sz="2400" b="1" dirty="0">
                <a:solidFill>
                  <a:schemeClr val="dk1"/>
                </a:solidFill>
                <a:latin typeface="Calibri" panose="020F0502020204030204" pitchFamily="34" charset="0"/>
                <a:sym typeface="Calibri"/>
              </a:rPr>
              <a:t> </a:t>
            </a:r>
          </a:p>
          <a:p>
            <a:pPr lvl="0">
              <a:spcBef>
                <a:spcPts val="640"/>
              </a:spcBef>
              <a:buClr>
                <a:schemeClr val="dk1"/>
              </a:buClr>
              <a:buSzPct val="25000"/>
            </a:pPr>
            <a:endParaRPr lang="en-GB" sz="2400" b="1" dirty="0">
              <a:solidFill>
                <a:schemeClr val="dk1"/>
              </a:solidFill>
              <a:latin typeface="Calibri" panose="020F0502020204030204" pitchFamily="34" charset="0"/>
              <a:sym typeface="Calibri"/>
            </a:endParaRPr>
          </a:p>
          <a:p>
            <a:pPr lvl="0">
              <a:buClr>
                <a:schemeClr val="dk1"/>
              </a:buClr>
              <a:buSzPct val="25000"/>
            </a:pPr>
            <a:r>
              <a:rPr lang="en-GB" sz="2400" b="1" dirty="0">
                <a:solidFill>
                  <a:schemeClr val="tx2"/>
                </a:solidFill>
                <a:latin typeface="Calibri" panose="020F0502020204030204" pitchFamily="34" charset="0"/>
                <a:sym typeface="Calibri"/>
              </a:rPr>
              <a:t>Regional Account Manager</a:t>
            </a:r>
          </a:p>
          <a:p>
            <a:pPr>
              <a:buSzPct val="25000"/>
            </a:pPr>
            <a:r>
              <a:rPr lang="en-GB" sz="2400" b="1" dirty="0">
                <a:latin typeface="Calibri" panose="020F0502020204030204" pitchFamily="34" charset="0"/>
                <a:ea typeface="Verdana"/>
                <a:cs typeface="Verdana"/>
                <a:sym typeface="Verdana"/>
                <a:hlinkClick r:id="rId5"/>
              </a:rPr>
              <a:t>nigel.lofthouse@pearson.com</a:t>
            </a:r>
            <a:r>
              <a:rPr lang="en-GB" sz="2400" b="1" dirty="0">
                <a:latin typeface="Calibri" panose="020F0502020204030204" pitchFamily="34" charset="0"/>
                <a:ea typeface="Verdana"/>
                <a:cs typeface="Verdana"/>
                <a:sym typeface="Verdana"/>
              </a:rPr>
              <a:t> </a:t>
            </a:r>
          </a:p>
          <a:p>
            <a:r>
              <a:rPr lang="en-GB" sz="2400" b="1" dirty="0">
                <a:solidFill>
                  <a:schemeClr val="hlink"/>
                </a:solidFill>
                <a:latin typeface="Calibri" panose="020F0502020204030204" pitchFamily="34" charset="0"/>
              </a:rPr>
              <a:t>Jason.davis@pearson.com </a:t>
            </a:r>
            <a:r>
              <a:rPr lang="en-GB" sz="2400" dirty="0">
                <a:solidFill>
                  <a:schemeClr val="tx2"/>
                </a:solidFill>
                <a:latin typeface="Calibri" panose="020F0502020204030204" pitchFamily="34" charset="0"/>
                <a:sym typeface="Calibri"/>
              </a:rPr>
              <a:t>for Gloucestershire</a:t>
            </a:r>
          </a:p>
          <a:p>
            <a:pPr marL="0" marR="0" lvl="0" indent="0" algn="l" rtl="0">
              <a:spcBef>
                <a:spcPts val="0"/>
              </a:spcBef>
              <a:buNone/>
            </a:pPr>
            <a:endParaRPr lang="en-GB" sz="2400" b="1" u="sng" dirty="0">
              <a:solidFill>
                <a:schemeClr val="hlink"/>
              </a:solidFill>
              <a:latin typeface="Calibri" panose="020F0502020204030204" pitchFamily="34" charset="0"/>
              <a:sym typeface="Arial"/>
              <a:hlinkClick r:id="rId6"/>
            </a:endParaRPr>
          </a:p>
          <a:p>
            <a:pPr marL="0" marR="0" lvl="0" indent="0" algn="l" rtl="0">
              <a:spcBef>
                <a:spcPts val="0"/>
              </a:spcBef>
              <a:buNone/>
            </a:pPr>
            <a:r>
              <a:rPr lang="en-GB" sz="2400" u="sng" dirty="0">
                <a:solidFill>
                  <a:schemeClr val="hlink"/>
                </a:solidFill>
                <a:latin typeface="Calibri" panose="020F0502020204030204" pitchFamily="34" charset="0"/>
                <a:sym typeface="Arial"/>
                <a:hlinkClick r:id="rId6"/>
              </a:rPr>
              <a:t>HN specific </a:t>
            </a:r>
            <a:r>
              <a:rPr lang="en-GB" sz="2400" u="sng" dirty="0" err="1">
                <a:solidFill>
                  <a:schemeClr val="hlink"/>
                </a:solidFill>
                <a:latin typeface="Calibri" panose="020F0502020204030204" pitchFamily="34" charset="0"/>
                <a:sym typeface="Arial"/>
                <a:hlinkClick r:id="rId6"/>
              </a:rPr>
              <a:t>queries:Ian.Moores@pearson.com</a:t>
            </a:r>
            <a:endParaRPr lang="en-GB" sz="2400" u="sng" dirty="0">
              <a:solidFill>
                <a:schemeClr val="hlink"/>
              </a:solidFill>
              <a:latin typeface="Calibri" panose="020F0502020204030204" pitchFamily="34" charset="0"/>
              <a:sym typeface="Arial"/>
              <a:hlinkClick r:id="rId6"/>
            </a:endParaRPr>
          </a:p>
          <a:p>
            <a:pPr marL="0" marR="0" lvl="0" indent="0" algn="l" rtl="0">
              <a:spcBef>
                <a:spcPts val="0"/>
              </a:spcBef>
              <a:buSzPct val="25000"/>
              <a:buNone/>
            </a:pPr>
            <a:r>
              <a:rPr lang="en-GB" sz="2400" b="1" u="sng" dirty="0">
                <a:solidFill>
                  <a:schemeClr val="hlink"/>
                </a:solidFill>
                <a:latin typeface="Calibri" panose="020F0502020204030204" pitchFamily="34" charset="0"/>
                <a:sym typeface="Arial"/>
                <a:hlinkClick r:id="rId7"/>
              </a:rPr>
              <a:t>highernational@pearson.com</a:t>
            </a:r>
          </a:p>
          <a:p>
            <a:pPr marL="0" marR="0" lvl="0" indent="0" algn="l" rtl="0">
              <a:spcBef>
                <a:spcPts val="0"/>
              </a:spcBef>
              <a:buNone/>
            </a:pPr>
            <a:endParaRPr sz="2400" dirty="0">
              <a:solidFill>
                <a:schemeClr val="dk1"/>
              </a:solidFill>
              <a:latin typeface="Arial"/>
              <a:ea typeface="Arial"/>
              <a:cs typeface="Arial"/>
              <a:sym typeface="Aria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1338" y="276045"/>
            <a:ext cx="8206877" cy="1311215"/>
          </a:xfrm>
        </p:spPr>
        <p:txBody>
          <a:bodyPr/>
          <a:lstStyle/>
          <a:p>
            <a:r>
              <a:rPr lang="en-GB" sz="2800" dirty="0"/>
              <a:t>Structure of the new BTEC L1 Introductory qualifications in Engineering</a:t>
            </a:r>
          </a:p>
        </p:txBody>
      </p:sp>
      <p:pic>
        <p:nvPicPr>
          <p:cNvPr id="5" name="Picture 4"/>
          <p:cNvPicPr>
            <a:picLocks noChangeAspect="1"/>
          </p:cNvPicPr>
          <p:nvPr/>
        </p:nvPicPr>
        <p:blipFill>
          <a:blip r:embed="rId2"/>
          <a:stretch>
            <a:fillRect/>
          </a:stretch>
        </p:blipFill>
        <p:spPr>
          <a:xfrm>
            <a:off x="541337" y="1364776"/>
            <a:ext cx="8559374" cy="4996431"/>
          </a:xfrm>
          <a:prstGeom prst="rect">
            <a:avLst/>
          </a:prstGeom>
        </p:spPr>
      </p:pic>
    </p:spTree>
    <p:extLst>
      <p:ext uri="{BB962C8B-B14F-4D97-AF65-F5344CB8AC3E}">
        <p14:creationId xmlns:p14="http://schemas.microsoft.com/office/powerpoint/2010/main" val="283546106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723293" y="2859300"/>
            <a:ext cx="5662246" cy="1044000"/>
          </a:xfrm>
        </p:spPr>
        <p:txBody>
          <a:bodyPr/>
          <a:lstStyle/>
          <a:p>
            <a:r>
              <a:rPr lang="en-GB" dirty="0"/>
              <a:t>Level 2:</a:t>
            </a:r>
            <a:br>
              <a:rPr lang="en-GB" dirty="0"/>
            </a:br>
            <a:br>
              <a:rPr lang="en-GB" dirty="0"/>
            </a:br>
            <a:r>
              <a:rPr lang="en-GB" sz="3200" dirty="0"/>
              <a:t>BTEC Firsts </a:t>
            </a:r>
            <a:br>
              <a:rPr lang="en-GB" sz="3200" dirty="0"/>
            </a:br>
            <a:r>
              <a:rPr lang="en-GB" sz="3200" dirty="0"/>
              <a:t>BTEC Level 2 </a:t>
            </a:r>
            <a:r>
              <a:rPr lang="en-GB" sz="3200" dirty="0" err="1"/>
              <a:t>Technicals</a:t>
            </a:r>
            <a:br>
              <a:rPr lang="en-GB" sz="3200" dirty="0"/>
            </a:br>
            <a:endParaRPr lang="en-GB" sz="3200" dirty="0"/>
          </a:p>
        </p:txBody>
      </p:sp>
    </p:spTree>
    <p:extLst>
      <p:ext uri="{BB962C8B-B14F-4D97-AF65-F5344CB8AC3E}">
        <p14:creationId xmlns:p14="http://schemas.microsoft.com/office/powerpoint/2010/main" val="154447772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5497" y="293775"/>
            <a:ext cx="8602662" cy="658726"/>
          </a:xfrm>
        </p:spPr>
        <p:txBody>
          <a:bodyPr/>
          <a:lstStyle/>
          <a:p>
            <a:r>
              <a:rPr lang="en-GB" dirty="0"/>
              <a:t>Which BTECs can you teach, and when? </a:t>
            </a:r>
          </a:p>
        </p:txBody>
      </p:sp>
      <p:graphicFrame>
        <p:nvGraphicFramePr>
          <p:cNvPr id="6" name="Table 5"/>
          <p:cNvGraphicFramePr>
            <a:graphicFrameLocks noGrp="1"/>
          </p:cNvGraphicFramePr>
          <p:nvPr>
            <p:extLst>
              <p:ext uri="{D42A27DB-BD31-4B8C-83A1-F6EECF244321}">
                <p14:modId xmlns:p14="http://schemas.microsoft.com/office/powerpoint/2010/main" val="1327787362"/>
              </p:ext>
            </p:extLst>
          </p:nvPr>
        </p:nvGraphicFramePr>
        <p:xfrm>
          <a:off x="235497" y="952501"/>
          <a:ext cx="8262268" cy="4694689"/>
        </p:xfrm>
        <a:graphic>
          <a:graphicData uri="http://schemas.openxmlformats.org/drawingml/2006/table">
            <a:tbl>
              <a:tblPr firstRow="1" bandRow="1">
                <a:tableStyleId>{93296810-A885-4BE3-A3E7-6D5BEEA58F35}</a:tableStyleId>
              </a:tblPr>
              <a:tblGrid>
                <a:gridCol w="1487795">
                  <a:extLst>
                    <a:ext uri="{9D8B030D-6E8A-4147-A177-3AD203B41FA5}">
                      <a16:colId xmlns:a16="http://schemas.microsoft.com/office/drawing/2014/main" val="20000"/>
                    </a:ext>
                  </a:extLst>
                </a:gridCol>
                <a:gridCol w="3429000">
                  <a:extLst>
                    <a:ext uri="{9D8B030D-6E8A-4147-A177-3AD203B41FA5}">
                      <a16:colId xmlns:a16="http://schemas.microsoft.com/office/drawing/2014/main" val="20001"/>
                    </a:ext>
                  </a:extLst>
                </a:gridCol>
                <a:gridCol w="3345473">
                  <a:extLst>
                    <a:ext uri="{9D8B030D-6E8A-4147-A177-3AD203B41FA5}">
                      <a16:colId xmlns:a16="http://schemas.microsoft.com/office/drawing/2014/main" val="20002"/>
                    </a:ext>
                  </a:extLst>
                </a:gridCol>
              </a:tblGrid>
              <a:tr h="686179">
                <a:tc>
                  <a:txBody>
                    <a:bodyPr/>
                    <a:lstStyle/>
                    <a:p>
                      <a:pPr algn="ctr"/>
                      <a:endParaRPr lang="en-GB" sz="1600" baseline="0" dirty="0">
                        <a:solidFill>
                          <a:srgbClr val="FFFFFF"/>
                        </a:solidFill>
                      </a:endParaRPr>
                    </a:p>
                  </a:txBody>
                  <a:tcPr>
                    <a:solidFill>
                      <a:schemeClr val="accent1">
                        <a:lumMod val="20000"/>
                        <a:lumOff val="80000"/>
                      </a:schemeClr>
                    </a:solidFill>
                  </a:tcPr>
                </a:tc>
                <a:tc>
                  <a:txBody>
                    <a:bodyPr/>
                    <a:lstStyle/>
                    <a:p>
                      <a:pPr algn="ctr"/>
                      <a:r>
                        <a:rPr lang="en-GB" sz="1600" dirty="0">
                          <a:solidFill>
                            <a:srgbClr val="FFFFFF"/>
                          </a:solidFill>
                        </a:rPr>
                        <a:t>Level 2 qualifications you can teach now</a:t>
                      </a:r>
                      <a:endParaRPr lang="en-GB" sz="1600" baseline="0" dirty="0">
                        <a:solidFill>
                          <a:srgbClr val="FFFFFF"/>
                        </a:solidFill>
                      </a:endParaRPr>
                    </a:p>
                  </a:txBody>
                  <a:tcPr>
                    <a:solidFill>
                      <a:srgbClr val="003057"/>
                    </a:solidFill>
                  </a:tcPr>
                </a:tc>
                <a:tc>
                  <a:txBody>
                    <a:bodyPr/>
                    <a:lstStyle/>
                    <a:p>
                      <a:pPr algn="ctr"/>
                      <a:r>
                        <a:rPr lang="en-GB" sz="1600" baseline="0" dirty="0">
                          <a:solidFill>
                            <a:srgbClr val="FFFFFF"/>
                          </a:solidFill>
                        </a:rPr>
                        <a:t>New Level 2 qualifications you can teach from September 2017</a:t>
                      </a:r>
                      <a:endParaRPr lang="en-GB" sz="1600" dirty="0">
                        <a:solidFill>
                          <a:srgbClr val="FFFFFF"/>
                        </a:solidFill>
                      </a:endParaRPr>
                    </a:p>
                  </a:txBody>
                  <a:tcPr>
                    <a:solidFill>
                      <a:srgbClr val="003057"/>
                    </a:solidFill>
                  </a:tcPr>
                </a:tc>
                <a:extLst>
                  <a:ext uri="{0D108BD9-81ED-4DB2-BD59-A6C34878D82A}">
                    <a16:rowId xmlns:a16="http://schemas.microsoft.com/office/drawing/2014/main" val="10000"/>
                  </a:ext>
                </a:extLst>
              </a:tr>
              <a:tr h="18327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400" baseline="0" dirty="0">
                        <a:solidFill>
                          <a:schemeClr val="tx1"/>
                        </a:solidFill>
                      </a:endParaRPr>
                    </a:p>
                  </a:txBody>
                  <a:tcPr>
                    <a:solidFill>
                      <a:schemeClr val="accent1">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b="1" baseline="0" dirty="0">
                          <a:solidFill>
                            <a:schemeClr val="tx1"/>
                          </a:solidFill>
                        </a:rPr>
                        <a:t>BTEC Firsts </a:t>
                      </a:r>
                      <a:br>
                        <a:rPr lang="en-GB" sz="1400" b="1" baseline="0" dirty="0">
                          <a:solidFill>
                            <a:schemeClr val="tx1"/>
                          </a:solidFill>
                        </a:rPr>
                      </a:br>
                      <a:r>
                        <a:rPr lang="en-GB" sz="1400" baseline="0" dirty="0">
                          <a:solidFill>
                            <a:schemeClr val="tx1"/>
                          </a:solidFill>
                        </a:rPr>
                        <a:t>(</a:t>
                      </a:r>
                      <a:r>
                        <a:rPr lang="en-GB" sz="1400" i="1" baseline="0" dirty="0">
                          <a:solidFill>
                            <a:schemeClr val="tx1"/>
                          </a:solidFill>
                        </a:rPr>
                        <a:t>14</a:t>
                      </a:r>
                      <a:r>
                        <a:rPr lang="en-GB" sz="1400" i="1" kern="1200" dirty="0">
                          <a:solidFill>
                            <a:schemeClr val="tx1"/>
                          </a:solidFill>
                          <a:effectLst/>
                          <a:latin typeface="+mn-lt"/>
                          <a:ea typeface="+mn-ea"/>
                          <a:cs typeface="+mn-cs"/>
                        </a:rPr>
                        <a:t>–</a:t>
                      </a:r>
                      <a:r>
                        <a:rPr lang="en-GB" sz="1400" i="1" dirty="0">
                          <a:solidFill>
                            <a:schemeClr val="tx1"/>
                          </a:solidFill>
                        </a:rPr>
                        <a:t>19</a:t>
                      </a:r>
                      <a:r>
                        <a:rPr lang="en-GB" sz="1400" dirty="0">
                          <a:solidFill>
                            <a:schemeClr val="tx1"/>
                          </a:solidFill>
                        </a:rPr>
                        <a:t>)</a:t>
                      </a:r>
                      <a:r>
                        <a:rPr lang="en-GB" sz="1400" baseline="0" dirty="0">
                          <a:solidFill>
                            <a:schemeClr val="tx1"/>
                          </a:solidFill>
                        </a:rPr>
                        <a:t> </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b="1" baseline="0" dirty="0">
                          <a:solidFill>
                            <a:schemeClr val="tx1"/>
                          </a:solidFill>
                        </a:rPr>
                        <a:t>Extended until 31</a:t>
                      </a:r>
                      <a:r>
                        <a:rPr lang="en-GB" sz="1400" b="1" baseline="30000" dirty="0">
                          <a:solidFill>
                            <a:schemeClr val="tx1"/>
                          </a:solidFill>
                        </a:rPr>
                        <a:t>st</a:t>
                      </a:r>
                      <a:r>
                        <a:rPr lang="en-GB" sz="1400" b="1" baseline="0" dirty="0">
                          <a:solidFill>
                            <a:schemeClr val="tx1"/>
                          </a:solidFill>
                        </a:rPr>
                        <a:t> December 2019</a:t>
                      </a:r>
                    </a:p>
                  </a:txBody>
                  <a:tcPr>
                    <a:solidFill>
                      <a:srgbClr val="E7EAEB"/>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b="1" dirty="0">
                          <a:solidFill>
                            <a:schemeClr val="tx1"/>
                          </a:solidFill>
                        </a:rPr>
                        <a:t>BTEC Level 2 </a:t>
                      </a:r>
                      <a:r>
                        <a:rPr lang="en-GB" sz="1400" b="1" dirty="0" err="1">
                          <a:solidFill>
                            <a:schemeClr val="tx1"/>
                          </a:solidFill>
                        </a:rPr>
                        <a:t>Technicals</a:t>
                      </a:r>
                      <a:r>
                        <a:rPr lang="en-GB" sz="1400" b="1" dirty="0">
                          <a:solidFill>
                            <a:schemeClr val="tx1"/>
                          </a:solidFill>
                        </a:rPr>
                        <a:t> </a:t>
                      </a:r>
                      <a:br>
                        <a:rPr lang="en-GB" sz="1200" b="1" dirty="0">
                          <a:solidFill>
                            <a:schemeClr val="tx1"/>
                          </a:solidFill>
                        </a:rPr>
                      </a:br>
                      <a:r>
                        <a:rPr lang="en-GB" sz="1200" i="1" dirty="0">
                          <a:solidFill>
                            <a:schemeClr val="tx1"/>
                          </a:solidFill>
                        </a:rPr>
                        <a:t>(Post-16) </a:t>
                      </a:r>
                      <a:endParaRPr lang="en-GB" sz="1200" i="1" dirty="0">
                        <a:solidFill>
                          <a:srgbClr val="15A0A8"/>
                        </a:solidFill>
                      </a:endParaRPr>
                    </a:p>
                  </a:txBody>
                  <a:tcPr>
                    <a:solidFill>
                      <a:srgbClr val="D4EAE4"/>
                    </a:solidFill>
                  </a:tcPr>
                </a:tc>
                <a:extLst>
                  <a:ext uri="{0D108BD9-81ED-4DB2-BD59-A6C34878D82A}">
                    <a16:rowId xmlns:a16="http://schemas.microsoft.com/office/drawing/2014/main" val="10001"/>
                  </a:ext>
                </a:extLst>
              </a:tr>
              <a:tr h="503310">
                <a:tc>
                  <a:txBody>
                    <a:bodyPr/>
                    <a:lstStyle/>
                    <a:p>
                      <a:pPr algn="ctr"/>
                      <a:endParaRPr lang="en-GB" sz="1400" baseline="0" dirty="0">
                        <a:solidFill>
                          <a:schemeClr val="tx1"/>
                        </a:solidFill>
                      </a:endParaRPr>
                    </a:p>
                  </a:txBody>
                  <a:tcPr>
                    <a:solidFill>
                      <a:schemeClr val="accent1">
                        <a:lumMod val="20000"/>
                        <a:lumOff val="80000"/>
                      </a:schemeClr>
                    </a:solidFill>
                  </a:tcPr>
                </a:tc>
                <a:tc>
                  <a:txBody>
                    <a:bodyPr/>
                    <a:lstStyle/>
                    <a:p>
                      <a:pPr algn="ctr"/>
                      <a:endParaRPr lang="en-GB" sz="1400" baseline="0" dirty="0">
                        <a:solidFill>
                          <a:schemeClr val="tx1"/>
                        </a:solidFill>
                      </a:endParaRPr>
                    </a:p>
                  </a:txBody>
                  <a:tcPr>
                    <a:solidFill>
                      <a:srgbClr val="E7EAEB"/>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i="1" dirty="0">
                          <a:solidFill>
                            <a:schemeClr val="tx1"/>
                          </a:solidFill>
                        </a:rPr>
                        <a:t>Provisional titles for Technical Certificate (16–19) performance measures</a:t>
                      </a:r>
                    </a:p>
                  </a:txBody>
                  <a:tcPr>
                    <a:solidFill>
                      <a:srgbClr val="D4EAE4"/>
                    </a:solidFill>
                  </a:tcPr>
                </a:tc>
                <a:extLst>
                  <a:ext uri="{0D108BD9-81ED-4DB2-BD59-A6C34878D82A}">
                    <a16:rowId xmlns:a16="http://schemas.microsoft.com/office/drawing/2014/main" val="10002"/>
                  </a:ext>
                </a:extLst>
              </a:tr>
              <a:tr h="1428099">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600" b="1" dirty="0"/>
                        <a:t>Engineering</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sz="1200" b="0" kern="1200" baseline="0" dirty="0">
                        <a:solidFill>
                          <a:schemeClr val="dk1"/>
                        </a:solidFill>
                        <a:effectLst/>
                        <a:latin typeface="+mn-lt"/>
                        <a:ea typeface="+mn-ea"/>
                        <a:cs typeface="+mn-cs"/>
                      </a:endParaRPr>
                    </a:p>
                  </a:txBody>
                  <a:tcPr>
                    <a:solidFill>
                      <a:schemeClr val="accent1">
                        <a:lumMod val="20000"/>
                        <a:lumOff val="80000"/>
                      </a:schemeClr>
                    </a:solidFill>
                  </a:tcPr>
                </a:tc>
                <a:tc>
                  <a:txBody>
                    <a:bodyPr/>
                    <a:lstStyle/>
                    <a:p>
                      <a:pPr marL="0" indent="0">
                        <a:buFont typeface="Arial" panose="020B0604020202020204" pitchFamily="34" charset="0"/>
                        <a:buNone/>
                      </a:pPr>
                      <a:r>
                        <a:rPr lang="en-GB" sz="1400" b="1" kern="1200" dirty="0">
                          <a:solidFill>
                            <a:schemeClr val="dk1"/>
                          </a:solidFill>
                          <a:effectLst/>
                          <a:latin typeface="+mn-lt"/>
                          <a:ea typeface="+mn-ea"/>
                          <a:cs typeface="+mn-cs"/>
                        </a:rPr>
                        <a:t>BTEC Level 1/Level</a:t>
                      </a:r>
                      <a:r>
                        <a:rPr lang="en-GB" sz="1400" b="1" kern="1200" baseline="0" dirty="0">
                          <a:solidFill>
                            <a:schemeClr val="dk1"/>
                          </a:solidFill>
                          <a:effectLst/>
                          <a:latin typeface="+mn-lt"/>
                          <a:ea typeface="+mn-ea"/>
                          <a:cs typeface="+mn-cs"/>
                        </a:rPr>
                        <a:t> 2 Firsts in Engineering</a:t>
                      </a:r>
                    </a:p>
                    <a:p>
                      <a:pPr marL="171450" indent="-171450">
                        <a:buFont typeface="Arial" panose="020B0604020202020204" pitchFamily="34" charset="0"/>
                        <a:buChar char="•"/>
                      </a:pPr>
                      <a:r>
                        <a:rPr lang="en-GB" sz="1200" b="0" kern="1200" baseline="0" dirty="0">
                          <a:solidFill>
                            <a:schemeClr val="dk1"/>
                          </a:solidFill>
                          <a:effectLst/>
                          <a:latin typeface="+mn-lt"/>
                          <a:ea typeface="+mn-ea"/>
                          <a:cs typeface="+mn-cs"/>
                        </a:rPr>
                        <a:t>Award</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b="0" kern="1200" baseline="0" dirty="0">
                          <a:solidFill>
                            <a:schemeClr val="dk1"/>
                          </a:solidFill>
                          <a:effectLst/>
                          <a:latin typeface="+mn-lt"/>
                          <a:ea typeface="+mn-ea"/>
                          <a:cs typeface="+mn-cs"/>
                        </a:rPr>
                        <a:t>Award in Engineering Design and Product Investigation</a:t>
                      </a:r>
                    </a:p>
                    <a:p>
                      <a:pPr marL="171450" indent="-171450">
                        <a:buFont typeface="Arial" panose="020B0604020202020204" pitchFamily="34" charset="0"/>
                        <a:buChar char="•"/>
                      </a:pPr>
                      <a:r>
                        <a:rPr lang="en-GB" sz="1200" b="0" kern="1200" baseline="0" dirty="0">
                          <a:solidFill>
                            <a:schemeClr val="dk1"/>
                          </a:solidFill>
                          <a:effectLst/>
                          <a:latin typeface="+mn-lt"/>
                          <a:ea typeface="+mn-ea"/>
                          <a:cs typeface="+mn-cs"/>
                        </a:rPr>
                        <a:t>Award in Engineering Electronics and Computer Control Technologies</a:t>
                      </a:r>
                    </a:p>
                    <a:p>
                      <a:pPr marL="171450" indent="-171450">
                        <a:buFont typeface="Arial" panose="020B0604020202020204" pitchFamily="34" charset="0"/>
                        <a:buChar char="•"/>
                      </a:pPr>
                      <a:r>
                        <a:rPr lang="en-GB" sz="1200" b="0" kern="1200" baseline="0" dirty="0">
                          <a:solidFill>
                            <a:schemeClr val="dk1"/>
                          </a:solidFill>
                          <a:effectLst/>
                          <a:latin typeface="+mn-lt"/>
                          <a:ea typeface="+mn-ea"/>
                          <a:cs typeface="+mn-cs"/>
                        </a:rPr>
                        <a:t>Extended Certificate</a:t>
                      </a:r>
                    </a:p>
                    <a:p>
                      <a:pPr marL="171450" indent="-171450">
                        <a:buFont typeface="Arial" panose="020B0604020202020204" pitchFamily="34" charset="0"/>
                        <a:buChar char="•"/>
                      </a:pPr>
                      <a:r>
                        <a:rPr lang="en-GB" sz="1200" b="0" kern="1200" baseline="0" dirty="0">
                          <a:solidFill>
                            <a:schemeClr val="dk1"/>
                          </a:solidFill>
                          <a:effectLst/>
                          <a:latin typeface="+mn-lt"/>
                          <a:ea typeface="+mn-ea"/>
                          <a:cs typeface="+mn-cs"/>
                        </a:rPr>
                        <a:t>Diploma</a:t>
                      </a:r>
                      <a:br>
                        <a:rPr lang="en-GB" sz="1200" b="0" kern="1200" baseline="0" dirty="0">
                          <a:solidFill>
                            <a:schemeClr val="dk1"/>
                          </a:solidFill>
                          <a:effectLst/>
                          <a:latin typeface="+mn-lt"/>
                          <a:ea typeface="+mn-ea"/>
                          <a:cs typeface="+mn-cs"/>
                        </a:rPr>
                      </a:br>
                      <a:endParaRPr lang="en-GB" sz="1200" b="0" kern="1200" baseline="0" dirty="0">
                        <a:solidFill>
                          <a:schemeClr val="dk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400" b="1" kern="1200" dirty="0">
                          <a:solidFill>
                            <a:schemeClr val="dk1"/>
                          </a:solidFill>
                          <a:effectLst/>
                          <a:latin typeface="+mn-lt"/>
                          <a:ea typeface="+mn-ea"/>
                          <a:cs typeface="+mn-cs"/>
                        </a:rPr>
                        <a:t>BTEC Level </a:t>
                      </a:r>
                      <a:r>
                        <a:rPr lang="en-GB" sz="1400" b="1" kern="1200" baseline="0" dirty="0">
                          <a:solidFill>
                            <a:schemeClr val="dk1"/>
                          </a:solidFill>
                          <a:effectLst/>
                          <a:latin typeface="+mn-lt"/>
                          <a:ea typeface="+mn-ea"/>
                          <a:cs typeface="+mn-cs"/>
                        </a:rPr>
                        <a:t>2 Firsts in Vehicle Technology (QCF)</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b="0" kern="1200" baseline="0" dirty="0">
                          <a:solidFill>
                            <a:schemeClr val="dk1"/>
                          </a:solidFill>
                          <a:effectLst/>
                          <a:latin typeface="+mn-lt"/>
                          <a:ea typeface="+mn-ea"/>
                          <a:cs typeface="+mn-cs"/>
                        </a:rPr>
                        <a:t>Extended Certificate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b="0" kern="1200" baseline="0" dirty="0">
                          <a:solidFill>
                            <a:schemeClr val="dk1"/>
                          </a:solidFill>
                          <a:effectLst/>
                          <a:latin typeface="+mn-lt"/>
                          <a:ea typeface="+mn-ea"/>
                          <a:cs typeface="+mn-cs"/>
                        </a:rPr>
                        <a:t>Diploma</a:t>
                      </a:r>
                    </a:p>
                  </a:txBody>
                  <a:tcPr>
                    <a:solidFill>
                      <a:srgbClr val="FFFFFF"/>
                    </a:solidFill>
                  </a:tcP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400" b="1" dirty="0"/>
                        <a:t>BTEC Level 2 </a:t>
                      </a:r>
                      <a:r>
                        <a:rPr lang="en-GB" sz="1400" b="1" dirty="0" err="1"/>
                        <a:t>Technicals</a:t>
                      </a:r>
                      <a:r>
                        <a:rPr lang="en-GB" sz="1400" b="1" baseline="0" dirty="0"/>
                        <a:t> for Engineering</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sz="1200" b="0" kern="1200" baseline="0" dirty="0">
                        <a:solidFill>
                          <a:schemeClr val="dk1"/>
                        </a:solidFill>
                        <a:effectLst/>
                        <a:latin typeface="+mn-lt"/>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b="0" kern="1200" baseline="0" dirty="0">
                          <a:solidFill>
                            <a:schemeClr val="dk1"/>
                          </a:solidFill>
                          <a:effectLst/>
                          <a:latin typeface="+mn-lt"/>
                          <a:ea typeface="+mn-ea"/>
                          <a:cs typeface="+mn-cs"/>
                        </a:rPr>
                        <a:t>Diploma in Engineering</a:t>
                      </a:r>
                      <a:br>
                        <a:rPr lang="en-GB" sz="1400" b="1" i="0" baseline="0" dirty="0"/>
                      </a:br>
                      <a:endParaRPr lang="en-GB" sz="1400" b="1" i="0" baseline="0" dirty="0"/>
                    </a:p>
                  </a:txBody>
                  <a:tcPr>
                    <a:solidFill>
                      <a:srgbClr val="FFFFFF"/>
                    </a:solidFill>
                  </a:tcPr>
                </a:tc>
                <a:extLst>
                  <a:ext uri="{0D108BD9-81ED-4DB2-BD59-A6C34878D82A}">
                    <a16:rowId xmlns:a16="http://schemas.microsoft.com/office/drawing/2014/main" val="10003"/>
                  </a:ext>
                </a:extLst>
              </a:tr>
            </a:tbl>
          </a:graphicData>
        </a:graphic>
      </p:graphicFrame>
      <p:sp>
        <p:nvSpPr>
          <p:cNvPr id="7" name="TextBox 6"/>
          <p:cNvSpPr txBox="1"/>
          <p:nvPr/>
        </p:nvSpPr>
        <p:spPr>
          <a:xfrm>
            <a:off x="1345222" y="5631632"/>
            <a:ext cx="7152543" cy="330072"/>
          </a:xfrm>
          <a:prstGeom prst="rect">
            <a:avLst/>
          </a:prstGeom>
          <a:solidFill>
            <a:schemeClr val="accent3">
              <a:lumMod val="20000"/>
              <a:lumOff val="80000"/>
            </a:schemeClr>
          </a:solidFill>
        </p:spPr>
        <p:txBody>
          <a:bodyPr wrap="square" lIns="72000" tIns="72000" rIns="72000" bIns="72000" rtlCol="0">
            <a:spAutoFit/>
          </a:bodyPr>
          <a:lstStyle/>
          <a:p>
            <a:r>
              <a:rPr lang="en-GB" sz="1200" b="1" dirty="0">
                <a:solidFill>
                  <a:schemeClr val="tx2"/>
                </a:solidFill>
              </a:rPr>
              <a:t>Information for BTEC Level 2 </a:t>
            </a:r>
            <a:r>
              <a:rPr lang="en-GB" sz="1200" b="1" dirty="0" err="1">
                <a:solidFill>
                  <a:schemeClr val="tx2"/>
                </a:solidFill>
              </a:rPr>
              <a:t>Technicals</a:t>
            </a:r>
            <a:r>
              <a:rPr lang="en-GB" sz="1200" b="1" dirty="0">
                <a:solidFill>
                  <a:schemeClr val="tx2"/>
                </a:solidFill>
              </a:rPr>
              <a:t> is provisional and subject to regulation/accreditation.</a:t>
            </a:r>
          </a:p>
        </p:txBody>
      </p:sp>
      <p:sp>
        <p:nvSpPr>
          <p:cNvPr id="8" name="Slide Number Placeholder 5"/>
          <p:cNvSpPr>
            <a:spLocks noGrp="1"/>
          </p:cNvSpPr>
          <p:nvPr>
            <p:ph type="sldNum" sz="quarter" idx="4294967295"/>
          </p:nvPr>
        </p:nvSpPr>
        <p:spPr>
          <a:xfrm>
            <a:off x="8497765" y="6489578"/>
            <a:ext cx="433138" cy="125534"/>
          </a:xfrm>
          <a:prstGeom prst="rect">
            <a:avLst/>
          </a:prstGeom>
        </p:spPr>
        <p:txBody>
          <a:bodyPr vert="horz" lIns="0" tIns="0" rIns="0" bIns="0" rtlCol="0" anchor="ctr" anchorCtr="0"/>
          <a:lstStyle>
            <a:lvl1pPr algn="l">
              <a:defRPr sz="800" b="1">
                <a:solidFill>
                  <a:schemeClr val="bg2"/>
                </a:solidFill>
                <a:latin typeface="+mn-lt"/>
                <a:ea typeface="Lato Light" panose="020F0502020204030203" pitchFamily="34" charset="0"/>
                <a:cs typeface="Lato Light" panose="020F0502020204030203" pitchFamily="34" charset="0"/>
              </a:defRPr>
            </a:lvl1pPr>
          </a:lstStyle>
          <a:p>
            <a:fld id="{DDBE135E-2566-4748-853C-8A3B78F0FB00}" type="slidenum">
              <a:rPr lang="en-GB" smtClean="0"/>
              <a:pPr/>
              <a:t>6</a:t>
            </a:fld>
            <a:endParaRPr lang="en-GB" dirty="0"/>
          </a:p>
        </p:txBody>
      </p:sp>
    </p:spTree>
    <p:extLst>
      <p:ext uri="{BB962C8B-B14F-4D97-AF65-F5344CB8AC3E}">
        <p14:creationId xmlns:p14="http://schemas.microsoft.com/office/powerpoint/2010/main" val="385047551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1338" y="267474"/>
            <a:ext cx="7956427" cy="1096875"/>
          </a:xfrm>
        </p:spPr>
        <p:txBody>
          <a:bodyPr/>
          <a:lstStyle/>
          <a:p>
            <a:r>
              <a:rPr lang="en-GB" sz="3200" dirty="0">
                <a:hlinkClick r:id="rId3"/>
              </a:rPr>
              <a:t>BTEC L2 Technical Diploma in Engineering</a:t>
            </a:r>
            <a:endParaRPr lang="en-GB" sz="3200" dirty="0"/>
          </a:p>
        </p:txBody>
      </p:sp>
      <p:pic>
        <p:nvPicPr>
          <p:cNvPr id="5" name="Picture 4"/>
          <p:cNvPicPr>
            <a:picLocks noChangeAspect="1"/>
          </p:cNvPicPr>
          <p:nvPr/>
        </p:nvPicPr>
        <p:blipFill rotWithShape="1">
          <a:blip r:embed="rId4"/>
          <a:srcRect l="18610" t="22575" r="17724" b="22761"/>
          <a:stretch/>
        </p:blipFill>
        <p:spPr>
          <a:xfrm>
            <a:off x="541338" y="815911"/>
            <a:ext cx="7731581" cy="5043951"/>
          </a:xfrm>
          <a:prstGeom prst="rect">
            <a:avLst/>
          </a:prstGeom>
        </p:spPr>
      </p:pic>
      <p:sp>
        <p:nvSpPr>
          <p:cNvPr id="3" name="Text Placeholder 2"/>
          <p:cNvSpPr>
            <a:spLocks noGrp="1"/>
          </p:cNvSpPr>
          <p:nvPr>
            <p:ph type="body" sz="quarter" idx="4294967295"/>
          </p:nvPr>
        </p:nvSpPr>
        <p:spPr>
          <a:xfrm>
            <a:off x="683766" y="5955350"/>
            <a:ext cx="3835785" cy="341751"/>
          </a:xfrm>
          <a:prstGeom prst="rect">
            <a:avLst/>
          </a:prstGeom>
        </p:spPr>
        <p:txBody>
          <a:bodyPr/>
          <a:lstStyle/>
          <a:p>
            <a:r>
              <a:rPr lang="en-GB" dirty="0">
                <a:hlinkClick r:id="rId5" invalidUrl="http://qualifications.pearson.com/content/dam/pdf/BTEC Technicals/engineering/2017/specification-and-sample-assessments/9781446938874_BTEC_L2_Dip_Eng_spec.pdf"/>
              </a:rPr>
              <a:t>Specification and sample assessments</a:t>
            </a:r>
            <a:endParaRPr lang="en-GB" dirty="0"/>
          </a:p>
        </p:txBody>
      </p:sp>
      <p:sp>
        <p:nvSpPr>
          <p:cNvPr id="6" name="Slide Number Placeholder 5"/>
          <p:cNvSpPr>
            <a:spLocks noGrp="1"/>
          </p:cNvSpPr>
          <p:nvPr>
            <p:ph type="sldNum" sz="quarter" idx="4294967295"/>
          </p:nvPr>
        </p:nvSpPr>
        <p:spPr>
          <a:xfrm>
            <a:off x="8497765" y="6489578"/>
            <a:ext cx="433138" cy="125534"/>
          </a:xfrm>
          <a:prstGeom prst="rect">
            <a:avLst/>
          </a:prstGeom>
        </p:spPr>
        <p:txBody>
          <a:bodyPr vert="horz" lIns="0" tIns="0" rIns="0" bIns="0" rtlCol="0" anchor="ctr" anchorCtr="0"/>
          <a:lstStyle>
            <a:lvl1pPr algn="l">
              <a:defRPr sz="800" b="1">
                <a:solidFill>
                  <a:schemeClr val="bg2"/>
                </a:solidFill>
                <a:latin typeface="+mn-lt"/>
                <a:ea typeface="Lato Light" panose="020F0502020204030203" pitchFamily="34" charset="0"/>
                <a:cs typeface="Lato Light" panose="020F0502020204030203" pitchFamily="34" charset="0"/>
              </a:defRPr>
            </a:lvl1pPr>
          </a:lstStyle>
          <a:p>
            <a:fld id="{DDBE135E-2566-4748-853C-8A3B78F0FB00}" type="slidenum">
              <a:rPr lang="en-GB" smtClean="0"/>
              <a:pPr/>
              <a:t>7</a:t>
            </a:fld>
            <a:endParaRPr lang="en-GB" dirty="0"/>
          </a:p>
        </p:txBody>
      </p:sp>
      <p:sp>
        <p:nvSpPr>
          <p:cNvPr id="7" name="TextBox 6"/>
          <p:cNvSpPr txBox="1"/>
          <p:nvPr/>
        </p:nvSpPr>
        <p:spPr>
          <a:xfrm rot="19936463">
            <a:off x="3255699" y="3343913"/>
            <a:ext cx="2175518" cy="615553"/>
          </a:xfrm>
          <a:prstGeom prst="rect">
            <a:avLst/>
          </a:prstGeom>
          <a:noFill/>
        </p:spPr>
        <p:txBody>
          <a:bodyPr wrap="square" lIns="0" tIns="0" rIns="0" bIns="0" rtlCol="0">
            <a:spAutoFit/>
          </a:bodyPr>
          <a:lstStyle/>
          <a:p>
            <a:r>
              <a:rPr lang="en-US" sz="4000" b="1" kern="1700" spc="650" dirty="0">
                <a:solidFill>
                  <a:srgbClr val="FF0000"/>
                </a:solidFill>
              </a:rPr>
              <a:t>DRAFT</a:t>
            </a:r>
          </a:p>
        </p:txBody>
      </p:sp>
    </p:spTree>
    <p:extLst>
      <p:ext uri="{BB962C8B-B14F-4D97-AF65-F5344CB8AC3E}">
        <p14:creationId xmlns:p14="http://schemas.microsoft.com/office/powerpoint/2010/main" val="413710456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84"/>
        <p:cNvGrpSpPr/>
        <p:nvPr/>
      </p:nvGrpSpPr>
      <p:grpSpPr>
        <a:xfrm>
          <a:off x="0" y="0"/>
          <a:ext cx="0" cy="0"/>
          <a:chOff x="0" y="0"/>
          <a:chExt cx="0" cy="0"/>
        </a:xfrm>
      </p:grpSpPr>
      <p:sp>
        <p:nvSpPr>
          <p:cNvPr id="185" name="Shape 185"/>
          <p:cNvSpPr txBox="1">
            <a:spLocks noGrp="1"/>
          </p:cNvSpPr>
          <p:nvPr>
            <p:ph type="ctrTitle"/>
          </p:nvPr>
        </p:nvSpPr>
        <p:spPr>
          <a:xfrm>
            <a:off x="414031" y="1586198"/>
            <a:ext cx="3996044" cy="2063261"/>
          </a:xfrm>
          <a:prstGeom prst="rect">
            <a:avLst/>
          </a:prstGeom>
          <a:noFill/>
          <a:ln>
            <a:noFill/>
          </a:ln>
        </p:spPr>
        <p:txBody>
          <a:bodyPr lIns="0" tIns="0" rIns="0" bIns="0" anchor="t" anchorCtr="0">
            <a:noAutofit/>
          </a:bodyPr>
          <a:lstStyle/>
          <a:p>
            <a:pPr marL="0" marR="0" lvl="0" indent="0" algn="l" rtl="0">
              <a:lnSpc>
                <a:spcPct val="116666"/>
              </a:lnSpc>
              <a:spcBef>
                <a:spcPts val="0"/>
              </a:spcBef>
              <a:buClr>
                <a:schemeClr val="lt2"/>
              </a:buClr>
              <a:buSzPct val="25000"/>
              <a:buFont typeface="Times New Roman"/>
              <a:buNone/>
            </a:pPr>
            <a:r>
              <a:rPr lang="en-GB" sz="3600" b="1" i="0" u="none" strike="noStrike" cap="none">
                <a:solidFill>
                  <a:schemeClr val="lt2"/>
                </a:solidFill>
                <a:latin typeface="Times New Roman"/>
                <a:ea typeface="Times New Roman"/>
                <a:cs typeface="Times New Roman"/>
                <a:sym typeface="Times New Roman"/>
              </a:rPr>
              <a:t>BTEC Higher National Qualifications in Engineering (RQF)</a:t>
            </a:r>
          </a:p>
        </p:txBody>
      </p:sp>
      <p:pic>
        <p:nvPicPr>
          <p:cNvPr id="188" name="Shape 188"/>
          <p:cNvPicPr preferRelativeResize="0">
            <a:picLocks noGrp="1"/>
          </p:cNvPicPr>
          <p:nvPr>
            <p:ph type="pic" idx="3"/>
          </p:nvPr>
        </p:nvPicPr>
        <p:blipFill rotWithShape="1">
          <a:blip r:embed="rId3">
            <a:alphaModFix/>
          </a:blip>
          <a:srcRect l="18374" r="35555"/>
          <a:stretch/>
        </p:blipFill>
        <p:spPr>
          <a:xfrm>
            <a:off x="4410075" y="0"/>
            <a:ext cx="4738253" cy="6858000"/>
          </a:xfrm>
          <a:prstGeom prst="rect">
            <a:avLst/>
          </a:prstGeom>
          <a:solidFill>
            <a:srgbClr val="BBBBBB"/>
          </a:solidFill>
          <a:ln>
            <a:noFill/>
          </a:ln>
          <a:effectLst>
            <a:outerShdw blurRad="50799" dist="38100" dir="8100000" algn="tr" rotWithShape="0">
              <a:srgbClr val="000000">
                <a:alpha val="40000"/>
              </a:srgbClr>
            </a:outerShdw>
          </a:effectLst>
        </p:spPr>
      </p:pic>
      <p:cxnSp>
        <p:nvCxnSpPr>
          <p:cNvPr id="189" name="Shape 189"/>
          <p:cNvCxnSpPr/>
          <p:nvPr/>
        </p:nvCxnSpPr>
        <p:spPr>
          <a:xfrm>
            <a:off x="8465042" y="6504780"/>
            <a:ext cx="0" cy="86399"/>
          </a:xfrm>
          <a:prstGeom prst="straightConnector1">
            <a:avLst/>
          </a:prstGeom>
          <a:noFill/>
          <a:ln w="9525" cap="flat" cmpd="sng">
            <a:solidFill>
              <a:schemeClr val="lt2"/>
            </a:solidFill>
            <a:prstDash val="solid"/>
            <a:round/>
            <a:headEnd type="none" w="med" len="med"/>
            <a:tailEnd type="none" w="med" len="med"/>
          </a:ln>
        </p:spPr>
      </p:cxnSp>
      <p:sp>
        <p:nvSpPr>
          <p:cNvPr id="190" name="Shape 190"/>
          <p:cNvSpPr txBox="1"/>
          <p:nvPr/>
        </p:nvSpPr>
        <p:spPr>
          <a:xfrm>
            <a:off x="8497764" y="6489578"/>
            <a:ext cx="433137" cy="125533"/>
          </a:xfrm>
          <a:prstGeom prst="rect">
            <a:avLst/>
          </a:prstGeom>
          <a:noFill/>
          <a:ln>
            <a:noFill/>
          </a:ln>
        </p:spPr>
        <p:txBody>
          <a:bodyPr lIns="0" tIns="0" rIns="0" bIns="0" anchor="ctr" anchorCtr="0">
            <a:noAutofit/>
          </a:bodyPr>
          <a:lstStyle/>
          <a:p>
            <a:pPr marL="0" marR="0" lvl="0" indent="0" algn="l" rtl="0">
              <a:spcBef>
                <a:spcPts val="0"/>
              </a:spcBef>
              <a:buSzPct val="25000"/>
              <a:buNone/>
            </a:pPr>
            <a:fld id="{00000000-1234-1234-1234-123412341234}" type="slidenum">
              <a:rPr lang="en-GB" sz="800" b="1" i="0" u="none" strike="noStrike" cap="none">
                <a:solidFill>
                  <a:schemeClr val="lt2"/>
                </a:solidFill>
                <a:latin typeface="Arial"/>
                <a:ea typeface="Arial"/>
                <a:cs typeface="Arial"/>
                <a:sym typeface="Arial"/>
              </a:rPr>
              <a:t>8</a:t>
            </a:fld>
            <a:endParaRPr lang="en-GB" sz="800" b="1" i="0" u="none" strike="noStrike" cap="none">
              <a:solidFill>
                <a:schemeClr val="lt2"/>
              </a:solidFill>
              <a:latin typeface="Arial"/>
              <a:ea typeface="Arial"/>
              <a:cs typeface="Arial"/>
              <a:sym typeface="Arial"/>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1336" y="417599"/>
            <a:ext cx="7956427" cy="1096874"/>
          </a:xfrm>
        </p:spPr>
        <p:txBody>
          <a:bodyPr/>
          <a:lstStyle/>
          <a:p>
            <a:r>
              <a:rPr lang="en-GB" dirty="0"/>
              <a:t>New specifications: First teach 2017</a:t>
            </a:r>
            <a:br>
              <a:rPr lang="en-GB" dirty="0"/>
            </a:br>
            <a:endParaRPr lang="en-GB" dirty="0"/>
          </a:p>
        </p:txBody>
      </p:sp>
      <p:sp>
        <p:nvSpPr>
          <p:cNvPr id="3" name="Text Placeholder 2"/>
          <p:cNvSpPr>
            <a:spLocks noGrp="1"/>
          </p:cNvSpPr>
          <p:nvPr>
            <p:ph type="body" idx="1"/>
          </p:nvPr>
        </p:nvSpPr>
        <p:spPr>
          <a:xfrm>
            <a:off x="542925" y="1514473"/>
            <a:ext cx="8387976" cy="4696545"/>
          </a:xfrm>
        </p:spPr>
        <p:txBody>
          <a:bodyPr/>
          <a:lstStyle/>
          <a:p>
            <a:r>
              <a:rPr lang="en-GB" sz="2000" b="1" dirty="0"/>
              <a:t>HNC &amp; HND:</a:t>
            </a:r>
          </a:p>
          <a:p>
            <a:pPr marL="285750" indent="-285750">
              <a:buFont typeface="Wingdings" panose="05000000000000000000" pitchFamily="2" charset="2"/>
              <a:buChar char="§"/>
            </a:pPr>
            <a:r>
              <a:rPr lang="en-GB" sz="2000" dirty="0"/>
              <a:t>Electrical &amp; Electronic</a:t>
            </a:r>
          </a:p>
          <a:p>
            <a:pPr marL="285750" indent="-285750">
              <a:buFont typeface="Wingdings" panose="05000000000000000000" pitchFamily="2" charset="2"/>
              <a:buChar char="§"/>
            </a:pPr>
            <a:r>
              <a:rPr lang="en-GB" sz="2000" dirty="0"/>
              <a:t>General</a:t>
            </a:r>
          </a:p>
          <a:p>
            <a:pPr marL="285750" indent="-285750">
              <a:buFont typeface="Wingdings" panose="05000000000000000000" pitchFamily="2" charset="2"/>
              <a:buChar char="§"/>
            </a:pPr>
            <a:r>
              <a:rPr lang="en-GB" sz="2000" dirty="0"/>
              <a:t>Manufacturing</a:t>
            </a:r>
          </a:p>
          <a:p>
            <a:pPr marL="285750" indent="-285750">
              <a:buFont typeface="Wingdings" panose="05000000000000000000" pitchFamily="2" charset="2"/>
              <a:buChar char="§"/>
            </a:pPr>
            <a:r>
              <a:rPr lang="en-GB" sz="2000" dirty="0"/>
              <a:t>Mechanical</a:t>
            </a:r>
          </a:p>
          <a:p>
            <a:pPr marL="285750" indent="-285750">
              <a:buFont typeface="Wingdings" panose="05000000000000000000" pitchFamily="2" charset="2"/>
              <a:buChar char="§"/>
            </a:pPr>
            <a:r>
              <a:rPr lang="en-GB" sz="2000" dirty="0"/>
              <a:t>Operations</a:t>
            </a:r>
          </a:p>
          <a:p>
            <a:endParaRPr lang="en-GB" sz="2000" b="1" dirty="0"/>
          </a:p>
          <a:p>
            <a:r>
              <a:rPr lang="en-GB" sz="2000" b="1" dirty="0"/>
              <a:t>HNC &amp; HND in Nuclear Engineering</a:t>
            </a:r>
          </a:p>
          <a:p>
            <a:r>
              <a:rPr lang="en-GB" sz="2000" dirty="0"/>
              <a:t>Electrical and Electronic</a:t>
            </a:r>
          </a:p>
          <a:p>
            <a:r>
              <a:rPr lang="en-GB" sz="2000" dirty="0"/>
              <a:t>Mechanical</a:t>
            </a:r>
          </a:p>
          <a:p>
            <a:endParaRPr lang="en-GB" sz="2000" dirty="0"/>
          </a:p>
          <a:p>
            <a:r>
              <a:rPr lang="en-GB" sz="2000" b="1" dirty="0"/>
              <a:t>HNC &amp; HND in Aeronautical Engineering</a:t>
            </a:r>
          </a:p>
          <a:p>
            <a:endParaRPr lang="en-GB" dirty="0"/>
          </a:p>
        </p:txBody>
      </p:sp>
      <p:sp>
        <p:nvSpPr>
          <p:cNvPr id="4" name="Slide Number Placeholder 3"/>
          <p:cNvSpPr>
            <a:spLocks noGrp="1"/>
          </p:cNvSpPr>
          <p:nvPr>
            <p:ph type="sldNum" idx="12"/>
          </p:nvPr>
        </p:nvSpPr>
        <p:spPr/>
        <p:txBody>
          <a:bodyPr/>
          <a:lstStyle/>
          <a:p>
            <a:pPr marL="0" marR="0" lvl="0" indent="0" algn="l" rtl="0">
              <a:spcBef>
                <a:spcPts val="0"/>
              </a:spcBef>
              <a:buSzPct val="25000"/>
              <a:buNone/>
            </a:pPr>
            <a:fld id="{00000000-1234-1234-1234-123412341234}" type="slidenum">
              <a:rPr lang="en-GB" sz="800" b="1" i="0" u="none" strike="noStrike" cap="none" smtClean="0">
                <a:solidFill>
                  <a:schemeClr val="lt2"/>
                </a:solidFill>
                <a:latin typeface="Arial"/>
                <a:ea typeface="Arial"/>
                <a:cs typeface="Arial"/>
                <a:sym typeface="Arial"/>
              </a:rPr>
              <a:t>9</a:t>
            </a:fld>
            <a:endParaRPr lang="en-GB" sz="800" b="1" i="0" u="none" strike="noStrike" cap="none">
              <a:solidFill>
                <a:schemeClr val="lt2"/>
              </a:solidFill>
              <a:latin typeface="Arial"/>
              <a:ea typeface="Arial"/>
              <a:cs typeface="Arial"/>
              <a:sym typeface="Arial"/>
            </a:endParaRPr>
          </a:p>
        </p:txBody>
      </p:sp>
    </p:spTree>
    <p:extLst>
      <p:ext uri="{BB962C8B-B14F-4D97-AF65-F5344CB8AC3E}">
        <p14:creationId xmlns:p14="http://schemas.microsoft.com/office/powerpoint/2010/main" val="1502052039"/>
      </p:ext>
    </p:extLst>
  </p:cSld>
  <p:clrMapOvr>
    <a:masterClrMapping/>
  </p:clrMapOvr>
</p:sld>
</file>

<file path=ppt/theme/theme1.xml><?xml version="1.0" encoding="utf-8"?>
<a:theme xmlns:a="http://schemas.openxmlformats.org/drawingml/2006/main" name="Pearson">
  <a:themeElements>
    <a:clrScheme name="Pearson colors">
      <a:dk1>
        <a:srgbClr val="000000"/>
      </a:dk1>
      <a:lt1>
        <a:srgbClr val="D4EAE4"/>
      </a:lt1>
      <a:dk2>
        <a:srgbClr val="007FA3"/>
      </a:dk2>
      <a:lt2>
        <a:srgbClr val="003057"/>
      </a:lt2>
      <a:accent1>
        <a:srgbClr val="D2DB0E"/>
      </a:accent1>
      <a:accent2>
        <a:srgbClr val="12B2A6"/>
      </a:accent2>
      <a:accent3>
        <a:srgbClr val="DB0020"/>
      </a:accent3>
      <a:accent4>
        <a:srgbClr val="9E007E"/>
      </a:accent4>
      <a:accent5>
        <a:srgbClr val="EA7600"/>
      </a:accent5>
      <a:accent6>
        <a:srgbClr val="005A70"/>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81</TotalTime>
  <Words>1730</Words>
  <Application>Microsoft Office PowerPoint</Application>
  <PresentationFormat>On-screen Show (4:3)</PresentationFormat>
  <Paragraphs>339</Paragraphs>
  <Slides>30</Slides>
  <Notes>22</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30</vt:i4>
      </vt:variant>
    </vt:vector>
  </HeadingPairs>
  <TitlesOfParts>
    <vt:vector size="38" baseType="lpstr">
      <vt:lpstr>Arial</vt:lpstr>
      <vt:lpstr>Calibri</vt:lpstr>
      <vt:lpstr>Lato Light</vt:lpstr>
      <vt:lpstr>Lato Medium</vt:lpstr>
      <vt:lpstr>Times New Roman</vt:lpstr>
      <vt:lpstr>Verdana</vt:lpstr>
      <vt:lpstr>Wingdings</vt:lpstr>
      <vt:lpstr>Pearson</vt:lpstr>
      <vt:lpstr>NFEC Forum May 2017 Pearson update</vt:lpstr>
      <vt:lpstr>BTEC Level 1 Latest news </vt:lpstr>
      <vt:lpstr>What do the new courses look like?</vt:lpstr>
      <vt:lpstr>Structure of the new BTEC L1 Introductory qualifications in Engineering</vt:lpstr>
      <vt:lpstr>Level 2:  BTEC Firsts  BTEC Level 2 Technicals </vt:lpstr>
      <vt:lpstr>Which BTECs can you teach, and when? </vt:lpstr>
      <vt:lpstr>BTEC L2 Technical Diploma in Engineering</vt:lpstr>
      <vt:lpstr>BTEC Higher National Qualifications in Engineering (RQF)</vt:lpstr>
      <vt:lpstr>New specifications: First teach 2017 </vt:lpstr>
      <vt:lpstr>Overview</vt:lpstr>
      <vt:lpstr>PowerPoint Presentation</vt:lpstr>
      <vt:lpstr>PowerPoint Presentation</vt:lpstr>
      <vt:lpstr>PowerPoint Presentation</vt:lpstr>
      <vt:lpstr>Professional Recognition</vt:lpstr>
      <vt:lpstr>Professional Body and Sector Skills Council Recognition</vt:lpstr>
      <vt:lpstr>Assessment Criteria and Methodology </vt:lpstr>
      <vt:lpstr>Engineering, Core Units - All pathways </vt:lpstr>
      <vt:lpstr>Engineering - main pathway level 4 units</vt:lpstr>
      <vt:lpstr>Engineering - main pathway level 4 units</vt:lpstr>
      <vt:lpstr>…Continued</vt:lpstr>
      <vt:lpstr>Engineering - main pathway level 5 units</vt:lpstr>
      <vt:lpstr>Engineering - main pathway level 5 units</vt:lpstr>
      <vt:lpstr>…Continued</vt:lpstr>
      <vt:lpstr>Nuclear Engineering units</vt:lpstr>
      <vt:lpstr>Aeronautical Engineering level 4 units</vt:lpstr>
      <vt:lpstr>Aeronautical Engineering level 5 units</vt:lpstr>
      <vt:lpstr>Mapping</vt:lpstr>
      <vt:lpstr>Mapping continued…</vt:lpstr>
      <vt:lpstr>For your consideration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BTEC Higher National Qualifications in Engineering (RQF)</dc:title>
  <dc:creator>Murphy, Amanda</dc:creator>
  <cp:lastModifiedBy>Jill</cp:lastModifiedBy>
  <cp:revision>10</cp:revision>
  <dcterms:modified xsi:type="dcterms:W3CDTF">2017-05-06T08:39:45Z</dcterms:modified>
</cp:coreProperties>
</file>